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608" r:id="rId2"/>
    <p:sldId id="688" r:id="rId3"/>
    <p:sldId id="687" r:id="rId4"/>
    <p:sldId id="606" r:id="rId5"/>
    <p:sldId id="607" r:id="rId6"/>
    <p:sldId id="609" r:id="rId7"/>
    <p:sldId id="670" r:id="rId8"/>
    <p:sldId id="682" r:id="rId9"/>
    <p:sldId id="683" r:id="rId10"/>
    <p:sldId id="684" r:id="rId11"/>
    <p:sldId id="685" r:id="rId12"/>
    <p:sldId id="686" r:id="rId13"/>
    <p:sldId id="651" r:id="rId14"/>
    <p:sldId id="680" r:id="rId15"/>
    <p:sldId id="667" r:id="rId16"/>
    <p:sldId id="677" r:id="rId17"/>
    <p:sldId id="663" r:id="rId18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737"/>
    <a:srgbClr val="D9D9D9"/>
    <a:srgbClr val="50565E"/>
    <a:srgbClr val="FFFF66"/>
    <a:srgbClr val="FF3300"/>
    <a:srgbClr val="008000"/>
    <a:srgbClr val="FF0000"/>
    <a:srgbClr val="FF505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7" autoAdjust="0"/>
    <p:restoredTop sz="92181" autoAdjust="0"/>
  </p:normalViewPr>
  <p:slideViewPr>
    <p:cSldViewPr snapToGrid="0" snapToObjects="1">
      <p:cViewPr varScale="1">
        <p:scale>
          <a:sx n="122" d="100"/>
          <a:sy n="122" d="100"/>
        </p:scale>
        <p:origin x="7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5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76161718320585"/>
          <c:y val="9.7222222222222224E-2"/>
          <c:w val="0.84101615070344504"/>
          <c:h val="0.7312109944590258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Gaussian!$Q$6</c:f>
              <c:strCache>
                <c:ptCount val="1"/>
                <c:pt idx="0">
                  <c:v>D=100</c:v>
                </c:pt>
              </c:strCache>
            </c:strRef>
          </c:tx>
          <c:spPr>
            <a:ln w="15875" cap="rnd">
              <a:solidFill>
                <a:schemeClr val="bg1">
                  <a:lumMod val="6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Gaussian!$A$4:$A$103</c:f>
              <c:numCache>
                <c:formatCode>General</c:formatCode>
                <c:ptCount val="1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</c:v>
                </c:pt>
                <c:pt idx="96">
                  <c:v>0.97</c:v>
                </c:pt>
                <c:pt idx="97">
                  <c:v>0.98</c:v>
                </c:pt>
                <c:pt idx="98">
                  <c:v>0.99</c:v>
                </c:pt>
                <c:pt idx="99">
                  <c:v>1</c:v>
                </c:pt>
              </c:numCache>
            </c:numRef>
          </c:xVal>
          <c:yVal>
            <c:numRef>
              <c:f>Gaussian!$D$4:$D$103</c:f>
              <c:numCache>
                <c:formatCode>General</c:formatCode>
                <c:ptCount val="100"/>
                <c:pt idx="0">
                  <c:v>1.1146000045441384E-20</c:v>
                </c:pt>
                <c:pt idx="1">
                  <c:v>7.7562238634939211E-20</c:v>
                </c:pt>
                <c:pt idx="2">
                  <c:v>5.1857294022007416E-19</c:v>
                </c:pt>
                <c:pt idx="3">
                  <c:v>3.3311760647598576E-18</c:v>
                </c:pt>
                <c:pt idx="4">
                  <c:v>2.0559547143337832E-17</c:v>
                </c:pt>
                <c:pt idx="5">
                  <c:v>1.2191516259124835E-16</c:v>
                </c:pt>
                <c:pt idx="6">
                  <c:v>6.9459254971324171E-16</c:v>
                </c:pt>
                <c:pt idx="7">
                  <c:v>3.8021630758159272E-15</c:v>
                </c:pt>
                <c:pt idx="8">
                  <c:v>1.9996757496994361E-14</c:v>
                </c:pt>
                <c:pt idx="9">
                  <c:v>1.0104542167073785E-13</c:v>
                </c:pt>
                <c:pt idx="10">
                  <c:v>4.9057105713928641E-13</c:v>
                </c:pt>
                <c:pt idx="11">
                  <c:v>2.2883129803602738E-12</c:v>
                </c:pt>
                <c:pt idx="12">
                  <c:v>1.0255507273593325E-11</c:v>
                </c:pt>
                <c:pt idx="13">
                  <c:v>4.415979926274278E-11</c:v>
                </c:pt>
                <c:pt idx="14">
                  <c:v>1.8269440816729188E-10</c:v>
                </c:pt>
                <c:pt idx="15">
                  <c:v>7.2619230035836014E-10</c:v>
                </c:pt>
                <c:pt idx="16">
                  <c:v>2.7733599883306343E-9</c:v>
                </c:pt>
                <c:pt idx="17">
                  <c:v>1.0176280563290078E-8</c:v>
                </c:pt>
                <c:pt idx="18">
                  <c:v>3.5875678159281587E-8</c:v>
                </c:pt>
                <c:pt idx="19">
                  <c:v>1.2151765699646572E-7</c:v>
                </c:pt>
                <c:pt idx="20">
                  <c:v>3.9546392812489345E-7</c:v>
                </c:pt>
                <c:pt idx="21">
                  <c:v>1.2365241000331714E-6</c:v>
                </c:pt>
                <c:pt idx="22">
                  <c:v>3.7147236891105798E-6</c:v>
                </c:pt>
                <c:pt idx="23">
                  <c:v>1.0722070689395228E-5</c:v>
                </c:pt>
                <c:pt idx="24">
                  <c:v>2.9734390294685954E-5</c:v>
                </c:pt>
                <c:pt idx="25">
                  <c:v>7.9225981820641513E-5</c:v>
                </c:pt>
                <c:pt idx="26">
                  <c:v>2.0281704130973522E-4</c:v>
                </c:pt>
                <c:pt idx="27">
                  <c:v>4.9884942580107061E-4</c:v>
                </c:pt>
                <c:pt idx="28">
                  <c:v>1.1788613551307972E-3</c:v>
                </c:pt>
                <c:pt idx="29">
                  <c:v>2.6766045152977072E-3</c:v>
                </c:pt>
                <c:pt idx="30">
                  <c:v>5.838938515829205E-3</c:v>
                </c:pt>
                <c:pt idx="31">
                  <c:v>1.2238038602275438E-2</c:v>
                </c:pt>
                <c:pt idx="32">
                  <c:v>2.4644383369460395E-2</c:v>
                </c:pt>
                <c:pt idx="33">
                  <c:v>4.768176402929681E-2</c:v>
                </c:pt>
                <c:pt idx="34">
                  <c:v>8.8636968238760147E-2</c:v>
                </c:pt>
                <c:pt idx="35">
                  <c:v>0.15830903165959939</c:v>
                </c:pt>
                <c:pt idx="36">
                  <c:v>0.27165938467371226</c:v>
                </c:pt>
                <c:pt idx="37">
                  <c:v>0.44789060589685803</c:v>
                </c:pt>
                <c:pt idx="38">
                  <c:v>0.70949185692462846</c:v>
                </c:pt>
                <c:pt idx="39">
                  <c:v>1.0798193302637613</c:v>
                </c:pt>
                <c:pt idx="40">
                  <c:v>1.5790031660178827</c:v>
                </c:pt>
                <c:pt idx="41">
                  <c:v>2.218416693589111</c:v>
                </c:pt>
                <c:pt idx="42">
                  <c:v>2.9945493127148972</c:v>
                </c:pt>
                <c:pt idx="43">
                  <c:v>3.883721099664259</c:v>
                </c:pt>
                <c:pt idx="44">
                  <c:v>4.8394144903828673</c:v>
                </c:pt>
                <c:pt idx="45">
                  <c:v>5.7938310552296546</c:v>
                </c:pt>
                <c:pt idx="46">
                  <c:v>6.664492057835993</c:v>
                </c:pt>
                <c:pt idx="47">
                  <c:v>7.3654028060664665</c:v>
                </c:pt>
                <c:pt idx="48">
                  <c:v>7.8208538795091185</c:v>
                </c:pt>
                <c:pt idx="49">
                  <c:v>7.9788456080286547</c:v>
                </c:pt>
                <c:pt idx="50">
                  <c:v>7.8208538795091185</c:v>
                </c:pt>
                <c:pt idx="51">
                  <c:v>7.3654028060664665</c:v>
                </c:pt>
                <c:pt idx="52">
                  <c:v>6.664492057835993</c:v>
                </c:pt>
                <c:pt idx="53">
                  <c:v>5.7938310552296546</c:v>
                </c:pt>
                <c:pt idx="54">
                  <c:v>4.8394144903828673</c:v>
                </c:pt>
                <c:pt idx="55">
                  <c:v>3.883721099664259</c:v>
                </c:pt>
                <c:pt idx="56">
                  <c:v>2.9945493127148972</c:v>
                </c:pt>
                <c:pt idx="57">
                  <c:v>2.218416693589111</c:v>
                </c:pt>
                <c:pt idx="58">
                  <c:v>1.5790031660178827</c:v>
                </c:pt>
                <c:pt idx="59">
                  <c:v>1.0798193302637613</c:v>
                </c:pt>
                <c:pt idx="60">
                  <c:v>0.70949185692462846</c:v>
                </c:pt>
                <c:pt idx="61">
                  <c:v>0.44789060589685803</c:v>
                </c:pt>
                <c:pt idx="62">
                  <c:v>0.27165938467371226</c:v>
                </c:pt>
                <c:pt idx="63">
                  <c:v>0.15830903165959939</c:v>
                </c:pt>
                <c:pt idx="64">
                  <c:v>8.8636968238760147E-2</c:v>
                </c:pt>
                <c:pt idx="65">
                  <c:v>4.768176402929681E-2</c:v>
                </c:pt>
                <c:pt idx="66">
                  <c:v>2.4644383369460395E-2</c:v>
                </c:pt>
                <c:pt idx="67">
                  <c:v>1.2238038602275438E-2</c:v>
                </c:pt>
                <c:pt idx="68">
                  <c:v>5.838938515829205E-3</c:v>
                </c:pt>
                <c:pt idx="69">
                  <c:v>2.6766045152977072E-3</c:v>
                </c:pt>
                <c:pt idx="70">
                  <c:v>1.1788613551307972E-3</c:v>
                </c:pt>
                <c:pt idx="71">
                  <c:v>4.9884942580107061E-4</c:v>
                </c:pt>
                <c:pt idx="72">
                  <c:v>2.0281704130973522E-4</c:v>
                </c:pt>
                <c:pt idx="73">
                  <c:v>7.9225981820641513E-5</c:v>
                </c:pt>
                <c:pt idx="74">
                  <c:v>2.9734390294685954E-5</c:v>
                </c:pt>
                <c:pt idx="75">
                  <c:v>1.0722070689395228E-5</c:v>
                </c:pt>
                <c:pt idx="76">
                  <c:v>3.7147236891105798E-6</c:v>
                </c:pt>
                <c:pt idx="77">
                  <c:v>1.2365241000331714E-6</c:v>
                </c:pt>
                <c:pt idx="78">
                  <c:v>3.9546392812489345E-7</c:v>
                </c:pt>
                <c:pt idx="79">
                  <c:v>1.2151765699646572E-7</c:v>
                </c:pt>
                <c:pt idx="80">
                  <c:v>3.5875678159281587E-8</c:v>
                </c:pt>
                <c:pt idx="81">
                  <c:v>1.0176280563290078E-8</c:v>
                </c:pt>
                <c:pt idx="82">
                  <c:v>2.7733599883306343E-9</c:v>
                </c:pt>
                <c:pt idx="83">
                  <c:v>7.2619230035836014E-10</c:v>
                </c:pt>
                <c:pt idx="84">
                  <c:v>1.8269440816729188E-10</c:v>
                </c:pt>
                <c:pt idx="85">
                  <c:v>4.415979926274278E-11</c:v>
                </c:pt>
                <c:pt idx="86">
                  <c:v>1.0255507273593325E-11</c:v>
                </c:pt>
                <c:pt idx="87">
                  <c:v>2.2883129803602738E-12</c:v>
                </c:pt>
                <c:pt idx="88">
                  <c:v>4.9057105713928641E-13</c:v>
                </c:pt>
                <c:pt idx="89">
                  <c:v>1.0104542167073785E-13</c:v>
                </c:pt>
                <c:pt idx="90">
                  <c:v>1.9996757496994361E-14</c:v>
                </c:pt>
                <c:pt idx="91">
                  <c:v>3.8021630758159272E-15</c:v>
                </c:pt>
                <c:pt idx="92">
                  <c:v>6.9459254971324171E-16</c:v>
                </c:pt>
                <c:pt idx="93">
                  <c:v>1.2191516259124835E-16</c:v>
                </c:pt>
                <c:pt idx="94">
                  <c:v>2.0559547143337832E-17</c:v>
                </c:pt>
                <c:pt idx="95">
                  <c:v>3.3311760647598576E-18</c:v>
                </c:pt>
                <c:pt idx="96">
                  <c:v>5.1857294022007416E-19</c:v>
                </c:pt>
                <c:pt idx="97">
                  <c:v>7.7562238634939211E-20</c:v>
                </c:pt>
                <c:pt idx="98">
                  <c:v>1.1146000045441384E-20</c:v>
                </c:pt>
                <c:pt idx="99">
                  <c:v>1.5389197253412841E-21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Gaussian!$Q$7</c:f>
              <c:strCache>
                <c:ptCount val="1"/>
                <c:pt idx="0">
                  <c:v>D=1000</c:v>
                </c:pt>
              </c:strCache>
            </c:strRef>
          </c:tx>
          <c:spPr>
            <a:ln w="15875" cap="rnd">
              <a:solidFill>
                <a:srgbClr val="92D05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Gaussian!$F$4:$F$1003</c:f>
              <c:numCache>
                <c:formatCode>General</c:formatCode>
                <c:ptCount val="1000"/>
                <c:pt idx="0">
                  <c:v>1E-3</c:v>
                </c:pt>
                <c:pt idx="1">
                  <c:v>2E-3</c:v>
                </c:pt>
                <c:pt idx="2">
                  <c:v>3.0000000000000001E-3</c:v>
                </c:pt>
                <c:pt idx="3">
                  <c:v>4.0000000000000001E-3</c:v>
                </c:pt>
                <c:pt idx="4">
                  <c:v>5.0000000000000001E-3</c:v>
                </c:pt>
                <c:pt idx="5">
                  <c:v>6.0000000000000001E-3</c:v>
                </c:pt>
                <c:pt idx="6">
                  <c:v>7.0000000000000001E-3</c:v>
                </c:pt>
                <c:pt idx="7">
                  <c:v>8.0000000000000002E-3</c:v>
                </c:pt>
                <c:pt idx="8">
                  <c:v>8.9999999999999993E-3</c:v>
                </c:pt>
                <c:pt idx="9">
                  <c:v>0.01</c:v>
                </c:pt>
                <c:pt idx="10">
                  <c:v>1.0999999999999999E-2</c:v>
                </c:pt>
                <c:pt idx="11">
                  <c:v>1.2E-2</c:v>
                </c:pt>
                <c:pt idx="12">
                  <c:v>1.2999999999999999E-2</c:v>
                </c:pt>
                <c:pt idx="13">
                  <c:v>1.4E-2</c:v>
                </c:pt>
                <c:pt idx="14">
                  <c:v>1.4999999999999999E-2</c:v>
                </c:pt>
                <c:pt idx="15">
                  <c:v>1.6E-2</c:v>
                </c:pt>
                <c:pt idx="16">
                  <c:v>1.7000000000000001E-2</c:v>
                </c:pt>
                <c:pt idx="17">
                  <c:v>1.7999999999999999E-2</c:v>
                </c:pt>
                <c:pt idx="18">
                  <c:v>1.9E-2</c:v>
                </c:pt>
                <c:pt idx="19">
                  <c:v>0.02</c:v>
                </c:pt>
                <c:pt idx="20">
                  <c:v>2.1000000000000001E-2</c:v>
                </c:pt>
                <c:pt idx="21">
                  <c:v>2.1999999999999999E-2</c:v>
                </c:pt>
                <c:pt idx="22">
                  <c:v>2.3E-2</c:v>
                </c:pt>
                <c:pt idx="23">
                  <c:v>2.4E-2</c:v>
                </c:pt>
                <c:pt idx="24">
                  <c:v>2.5000000000000001E-2</c:v>
                </c:pt>
                <c:pt idx="25">
                  <c:v>2.5999999999999999E-2</c:v>
                </c:pt>
                <c:pt idx="26">
                  <c:v>2.7E-2</c:v>
                </c:pt>
                <c:pt idx="27">
                  <c:v>2.8000000000000001E-2</c:v>
                </c:pt>
                <c:pt idx="28">
                  <c:v>2.9000000000000001E-2</c:v>
                </c:pt>
                <c:pt idx="29">
                  <c:v>0.03</c:v>
                </c:pt>
                <c:pt idx="30">
                  <c:v>3.1E-2</c:v>
                </c:pt>
                <c:pt idx="31">
                  <c:v>3.2000000000000001E-2</c:v>
                </c:pt>
                <c:pt idx="32">
                  <c:v>3.3000000000000002E-2</c:v>
                </c:pt>
                <c:pt idx="33">
                  <c:v>3.4000000000000002E-2</c:v>
                </c:pt>
                <c:pt idx="34">
                  <c:v>3.5000000000000003E-2</c:v>
                </c:pt>
                <c:pt idx="35">
                  <c:v>3.5999999999999997E-2</c:v>
                </c:pt>
                <c:pt idx="36">
                  <c:v>3.6999999999999998E-2</c:v>
                </c:pt>
                <c:pt idx="37">
                  <c:v>3.7999999999999999E-2</c:v>
                </c:pt>
                <c:pt idx="38">
                  <c:v>3.9E-2</c:v>
                </c:pt>
                <c:pt idx="39">
                  <c:v>0.04</c:v>
                </c:pt>
                <c:pt idx="40">
                  <c:v>4.1000000000000002E-2</c:v>
                </c:pt>
                <c:pt idx="41">
                  <c:v>4.2000000000000003E-2</c:v>
                </c:pt>
                <c:pt idx="42">
                  <c:v>4.2999999999999997E-2</c:v>
                </c:pt>
                <c:pt idx="43">
                  <c:v>4.3999999999999997E-2</c:v>
                </c:pt>
                <c:pt idx="44">
                  <c:v>4.4999999999999998E-2</c:v>
                </c:pt>
                <c:pt idx="45">
                  <c:v>4.5999999999999999E-2</c:v>
                </c:pt>
                <c:pt idx="46">
                  <c:v>4.7E-2</c:v>
                </c:pt>
                <c:pt idx="47">
                  <c:v>4.8000000000000001E-2</c:v>
                </c:pt>
                <c:pt idx="48">
                  <c:v>4.9000000000000002E-2</c:v>
                </c:pt>
                <c:pt idx="49">
                  <c:v>0.05</c:v>
                </c:pt>
                <c:pt idx="50">
                  <c:v>5.0999999999999997E-2</c:v>
                </c:pt>
                <c:pt idx="51">
                  <c:v>5.1999999999999998E-2</c:v>
                </c:pt>
                <c:pt idx="52">
                  <c:v>5.2999999999999999E-2</c:v>
                </c:pt>
                <c:pt idx="53">
                  <c:v>5.3999999999999999E-2</c:v>
                </c:pt>
                <c:pt idx="54">
                  <c:v>5.5E-2</c:v>
                </c:pt>
                <c:pt idx="55">
                  <c:v>5.6000000000000001E-2</c:v>
                </c:pt>
                <c:pt idx="56">
                  <c:v>5.7000000000000002E-2</c:v>
                </c:pt>
                <c:pt idx="57">
                  <c:v>5.8000000000000003E-2</c:v>
                </c:pt>
                <c:pt idx="58">
                  <c:v>5.8999999999999997E-2</c:v>
                </c:pt>
                <c:pt idx="59">
                  <c:v>0.06</c:v>
                </c:pt>
                <c:pt idx="60">
                  <c:v>6.0999999999999999E-2</c:v>
                </c:pt>
                <c:pt idx="61">
                  <c:v>6.2E-2</c:v>
                </c:pt>
                <c:pt idx="62">
                  <c:v>6.3E-2</c:v>
                </c:pt>
                <c:pt idx="63">
                  <c:v>6.4000000000000001E-2</c:v>
                </c:pt>
                <c:pt idx="64">
                  <c:v>6.5000000000000002E-2</c:v>
                </c:pt>
                <c:pt idx="65">
                  <c:v>6.6000000000000003E-2</c:v>
                </c:pt>
                <c:pt idx="66">
                  <c:v>6.7000000000000004E-2</c:v>
                </c:pt>
                <c:pt idx="67">
                  <c:v>6.8000000000000005E-2</c:v>
                </c:pt>
                <c:pt idx="68">
                  <c:v>6.9000000000000006E-2</c:v>
                </c:pt>
                <c:pt idx="69">
                  <c:v>7.0000000000000007E-2</c:v>
                </c:pt>
                <c:pt idx="70">
                  <c:v>7.0999999999999994E-2</c:v>
                </c:pt>
                <c:pt idx="71">
                  <c:v>7.1999999999999995E-2</c:v>
                </c:pt>
                <c:pt idx="72">
                  <c:v>7.2999999999999995E-2</c:v>
                </c:pt>
                <c:pt idx="73">
                  <c:v>7.3999999999999996E-2</c:v>
                </c:pt>
                <c:pt idx="74">
                  <c:v>7.4999999999999997E-2</c:v>
                </c:pt>
                <c:pt idx="75">
                  <c:v>7.5999999999999998E-2</c:v>
                </c:pt>
                <c:pt idx="76">
                  <c:v>7.6999999999999999E-2</c:v>
                </c:pt>
                <c:pt idx="77">
                  <c:v>7.8E-2</c:v>
                </c:pt>
                <c:pt idx="78">
                  <c:v>7.9000000000000001E-2</c:v>
                </c:pt>
                <c:pt idx="79">
                  <c:v>0.08</c:v>
                </c:pt>
                <c:pt idx="80">
                  <c:v>8.1000000000000003E-2</c:v>
                </c:pt>
                <c:pt idx="81">
                  <c:v>8.2000000000000003E-2</c:v>
                </c:pt>
                <c:pt idx="82">
                  <c:v>8.3000000000000004E-2</c:v>
                </c:pt>
                <c:pt idx="83">
                  <c:v>8.4000000000000005E-2</c:v>
                </c:pt>
                <c:pt idx="84">
                  <c:v>8.5000000000000006E-2</c:v>
                </c:pt>
                <c:pt idx="85">
                  <c:v>8.5999999999999993E-2</c:v>
                </c:pt>
                <c:pt idx="86">
                  <c:v>8.6999999999999994E-2</c:v>
                </c:pt>
                <c:pt idx="87">
                  <c:v>8.7999999999999995E-2</c:v>
                </c:pt>
                <c:pt idx="88">
                  <c:v>8.8999999999999996E-2</c:v>
                </c:pt>
                <c:pt idx="89">
                  <c:v>0.09</c:v>
                </c:pt>
                <c:pt idx="90">
                  <c:v>9.0999999999999998E-2</c:v>
                </c:pt>
                <c:pt idx="91">
                  <c:v>9.1999999999999998E-2</c:v>
                </c:pt>
                <c:pt idx="92">
                  <c:v>9.2999999999999999E-2</c:v>
                </c:pt>
                <c:pt idx="93">
                  <c:v>9.4E-2</c:v>
                </c:pt>
                <c:pt idx="94">
                  <c:v>9.5000000000000001E-2</c:v>
                </c:pt>
                <c:pt idx="95">
                  <c:v>9.6000000000000002E-2</c:v>
                </c:pt>
                <c:pt idx="96">
                  <c:v>9.7000000000000003E-2</c:v>
                </c:pt>
                <c:pt idx="97">
                  <c:v>9.8000000000000004E-2</c:v>
                </c:pt>
                <c:pt idx="98">
                  <c:v>9.9000000000000005E-2</c:v>
                </c:pt>
                <c:pt idx="99">
                  <c:v>0.1</c:v>
                </c:pt>
                <c:pt idx="100">
                  <c:v>0.10100000000000001</c:v>
                </c:pt>
                <c:pt idx="101">
                  <c:v>0.10199999999999999</c:v>
                </c:pt>
                <c:pt idx="102">
                  <c:v>0.10299999999999999</c:v>
                </c:pt>
                <c:pt idx="103">
                  <c:v>0.104</c:v>
                </c:pt>
                <c:pt idx="104">
                  <c:v>0.105</c:v>
                </c:pt>
                <c:pt idx="105">
                  <c:v>0.106</c:v>
                </c:pt>
                <c:pt idx="106">
                  <c:v>0.107</c:v>
                </c:pt>
                <c:pt idx="107">
                  <c:v>0.108</c:v>
                </c:pt>
                <c:pt idx="108">
                  <c:v>0.109</c:v>
                </c:pt>
                <c:pt idx="109">
                  <c:v>0.11</c:v>
                </c:pt>
                <c:pt idx="110">
                  <c:v>0.111</c:v>
                </c:pt>
                <c:pt idx="111">
                  <c:v>0.112</c:v>
                </c:pt>
                <c:pt idx="112">
                  <c:v>0.113</c:v>
                </c:pt>
                <c:pt idx="113">
                  <c:v>0.114</c:v>
                </c:pt>
                <c:pt idx="114">
                  <c:v>0.115</c:v>
                </c:pt>
                <c:pt idx="115">
                  <c:v>0.11600000000000001</c:v>
                </c:pt>
                <c:pt idx="116">
                  <c:v>0.11700000000000001</c:v>
                </c:pt>
                <c:pt idx="117">
                  <c:v>0.11799999999999999</c:v>
                </c:pt>
                <c:pt idx="118">
                  <c:v>0.11899999999999999</c:v>
                </c:pt>
                <c:pt idx="119">
                  <c:v>0.12</c:v>
                </c:pt>
                <c:pt idx="120">
                  <c:v>0.121</c:v>
                </c:pt>
                <c:pt idx="121">
                  <c:v>0.122</c:v>
                </c:pt>
                <c:pt idx="122">
                  <c:v>0.123</c:v>
                </c:pt>
                <c:pt idx="123">
                  <c:v>0.124</c:v>
                </c:pt>
                <c:pt idx="124">
                  <c:v>0.125</c:v>
                </c:pt>
                <c:pt idx="125">
                  <c:v>0.126</c:v>
                </c:pt>
                <c:pt idx="126">
                  <c:v>0.127</c:v>
                </c:pt>
                <c:pt idx="127">
                  <c:v>0.128</c:v>
                </c:pt>
                <c:pt idx="128">
                  <c:v>0.129</c:v>
                </c:pt>
                <c:pt idx="129">
                  <c:v>0.13</c:v>
                </c:pt>
                <c:pt idx="130">
                  <c:v>0.13100000000000001</c:v>
                </c:pt>
                <c:pt idx="131">
                  <c:v>0.13200000000000001</c:v>
                </c:pt>
                <c:pt idx="132">
                  <c:v>0.13300000000000001</c:v>
                </c:pt>
                <c:pt idx="133">
                  <c:v>0.13400000000000001</c:v>
                </c:pt>
                <c:pt idx="134">
                  <c:v>0.13500000000000001</c:v>
                </c:pt>
                <c:pt idx="135">
                  <c:v>0.13600000000000001</c:v>
                </c:pt>
                <c:pt idx="136">
                  <c:v>0.13700000000000001</c:v>
                </c:pt>
                <c:pt idx="137">
                  <c:v>0.13800000000000001</c:v>
                </c:pt>
                <c:pt idx="138">
                  <c:v>0.13900000000000001</c:v>
                </c:pt>
                <c:pt idx="139">
                  <c:v>0.14000000000000001</c:v>
                </c:pt>
                <c:pt idx="140">
                  <c:v>0.14099999999999999</c:v>
                </c:pt>
                <c:pt idx="141">
                  <c:v>0.14199999999999999</c:v>
                </c:pt>
                <c:pt idx="142">
                  <c:v>0.14299999999999999</c:v>
                </c:pt>
                <c:pt idx="143">
                  <c:v>0.14399999999999999</c:v>
                </c:pt>
                <c:pt idx="144">
                  <c:v>0.14499999999999999</c:v>
                </c:pt>
                <c:pt idx="145">
                  <c:v>0.14599999999999999</c:v>
                </c:pt>
                <c:pt idx="146">
                  <c:v>0.14699999999999999</c:v>
                </c:pt>
                <c:pt idx="147">
                  <c:v>0.14799999999999999</c:v>
                </c:pt>
                <c:pt idx="148">
                  <c:v>0.14899999999999999</c:v>
                </c:pt>
                <c:pt idx="149">
                  <c:v>0.15</c:v>
                </c:pt>
                <c:pt idx="150">
                  <c:v>0.151</c:v>
                </c:pt>
                <c:pt idx="151">
                  <c:v>0.152</c:v>
                </c:pt>
                <c:pt idx="152">
                  <c:v>0.153</c:v>
                </c:pt>
                <c:pt idx="153">
                  <c:v>0.154</c:v>
                </c:pt>
                <c:pt idx="154">
                  <c:v>0.155</c:v>
                </c:pt>
                <c:pt idx="155">
                  <c:v>0.156</c:v>
                </c:pt>
                <c:pt idx="156">
                  <c:v>0.157</c:v>
                </c:pt>
                <c:pt idx="157">
                  <c:v>0.158</c:v>
                </c:pt>
                <c:pt idx="158">
                  <c:v>0.159</c:v>
                </c:pt>
                <c:pt idx="159">
                  <c:v>0.16</c:v>
                </c:pt>
                <c:pt idx="160">
                  <c:v>0.161</c:v>
                </c:pt>
                <c:pt idx="161">
                  <c:v>0.16200000000000001</c:v>
                </c:pt>
                <c:pt idx="162">
                  <c:v>0.16300000000000001</c:v>
                </c:pt>
                <c:pt idx="163">
                  <c:v>0.16400000000000001</c:v>
                </c:pt>
                <c:pt idx="164">
                  <c:v>0.16500000000000001</c:v>
                </c:pt>
                <c:pt idx="165">
                  <c:v>0.16600000000000001</c:v>
                </c:pt>
                <c:pt idx="166">
                  <c:v>0.16700000000000001</c:v>
                </c:pt>
                <c:pt idx="167">
                  <c:v>0.16800000000000001</c:v>
                </c:pt>
                <c:pt idx="168">
                  <c:v>0.16900000000000001</c:v>
                </c:pt>
                <c:pt idx="169">
                  <c:v>0.17</c:v>
                </c:pt>
                <c:pt idx="170">
                  <c:v>0.17100000000000001</c:v>
                </c:pt>
                <c:pt idx="171">
                  <c:v>0.17199999999999999</c:v>
                </c:pt>
                <c:pt idx="172">
                  <c:v>0.17299999999999999</c:v>
                </c:pt>
                <c:pt idx="173">
                  <c:v>0.17399999999999999</c:v>
                </c:pt>
                <c:pt idx="174">
                  <c:v>0.17499999999999999</c:v>
                </c:pt>
                <c:pt idx="175">
                  <c:v>0.17599999999999999</c:v>
                </c:pt>
                <c:pt idx="176">
                  <c:v>0.17699999999999999</c:v>
                </c:pt>
                <c:pt idx="177">
                  <c:v>0.17799999999999999</c:v>
                </c:pt>
                <c:pt idx="178">
                  <c:v>0.17899999999999999</c:v>
                </c:pt>
                <c:pt idx="179">
                  <c:v>0.18</c:v>
                </c:pt>
                <c:pt idx="180">
                  <c:v>0.18099999999999999</c:v>
                </c:pt>
                <c:pt idx="181">
                  <c:v>0.182</c:v>
                </c:pt>
                <c:pt idx="182">
                  <c:v>0.183</c:v>
                </c:pt>
                <c:pt idx="183">
                  <c:v>0.184</c:v>
                </c:pt>
                <c:pt idx="184">
                  <c:v>0.185</c:v>
                </c:pt>
                <c:pt idx="185">
                  <c:v>0.186</c:v>
                </c:pt>
                <c:pt idx="186">
                  <c:v>0.187</c:v>
                </c:pt>
                <c:pt idx="187">
                  <c:v>0.188</c:v>
                </c:pt>
                <c:pt idx="188">
                  <c:v>0.189</c:v>
                </c:pt>
                <c:pt idx="189">
                  <c:v>0.19</c:v>
                </c:pt>
                <c:pt idx="190">
                  <c:v>0.191</c:v>
                </c:pt>
                <c:pt idx="191">
                  <c:v>0.192</c:v>
                </c:pt>
                <c:pt idx="192">
                  <c:v>0.193</c:v>
                </c:pt>
                <c:pt idx="193">
                  <c:v>0.19400000000000001</c:v>
                </c:pt>
                <c:pt idx="194">
                  <c:v>0.19500000000000001</c:v>
                </c:pt>
                <c:pt idx="195">
                  <c:v>0.19600000000000001</c:v>
                </c:pt>
                <c:pt idx="196">
                  <c:v>0.19700000000000001</c:v>
                </c:pt>
                <c:pt idx="197">
                  <c:v>0.19800000000000001</c:v>
                </c:pt>
                <c:pt idx="198">
                  <c:v>0.19900000000000001</c:v>
                </c:pt>
                <c:pt idx="199">
                  <c:v>0.2</c:v>
                </c:pt>
                <c:pt idx="200">
                  <c:v>0.20100000000000001</c:v>
                </c:pt>
                <c:pt idx="201">
                  <c:v>0.20200000000000001</c:v>
                </c:pt>
                <c:pt idx="202">
                  <c:v>0.20300000000000001</c:v>
                </c:pt>
                <c:pt idx="203">
                  <c:v>0.20399999999999999</c:v>
                </c:pt>
                <c:pt idx="204">
                  <c:v>0.20499999999999999</c:v>
                </c:pt>
                <c:pt idx="205">
                  <c:v>0.20599999999999999</c:v>
                </c:pt>
                <c:pt idx="206">
                  <c:v>0.20699999999999999</c:v>
                </c:pt>
                <c:pt idx="207">
                  <c:v>0.20799999999999999</c:v>
                </c:pt>
                <c:pt idx="208">
                  <c:v>0.20899999999999999</c:v>
                </c:pt>
                <c:pt idx="209">
                  <c:v>0.21</c:v>
                </c:pt>
                <c:pt idx="210">
                  <c:v>0.21099999999999999</c:v>
                </c:pt>
                <c:pt idx="211">
                  <c:v>0.21199999999999999</c:v>
                </c:pt>
                <c:pt idx="212">
                  <c:v>0.21299999999999999</c:v>
                </c:pt>
                <c:pt idx="213">
                  <c:v>0.214</c:v>
                </c:pt>
                <c:pt idx="214">
                  <c:v>0.215</c:v>
                </c:pt>
                <c:pt idx="215">
                  <c:v>0.216</c:v>
                </c:pt>
                <c:pt idx="216">
                  <c:v>0.217</c:v>
                </c:pt>
                <c:pt idx="217">
                  <c:v>0.218</c:v>
                </c:pt>
                <c:pt idx="218">
                  <c:v>0.219</c:v>
                </c:pt>
                <c:pt idx="219">
                  <c:v>0.22</c:v>
                </c:pt>
                <c:pt idx="220">
                  <c:v>0.221</c:v>
                </c:pt>
                <c:pt idx="221">
                  <c:v>0.222</c:v>
                </c:pt>
                <c:pt idx="222">
                  <c:v>0.223</c:v>
                </c:pt>
                <c:pt idx="223">
                  <c:v>0.224</c:v>
                </c:pt>
                <c:pt idx="224">
                  <c:v>0.22500000000000001</c:v>
                </c:pt>
                <c:pt idx="225">
                  <c:v>0.22600000000000001</c:v>
                </c:pt>
                <c:pt idx="226">
                  <c:v>0.22700000000000001</c:v>
                </c:pt>
                <c:pt idx="227">
                  <c:v>0.22800000000000001</c:v>
                </c:pt>
                <c:pt idx="228">
                  <c:v>0.22900000000000001</c:v>
                </c:pt>
                <c:pt idx="229">
                  <c:v>0.23</c:v>
                </c:pt>
                <c:pt idx="230">
                  <c:v>0.23100000000000001</c:v>
                </c:pt>
                <c:pt idx="231">
                  <c:v>0.23200000000000001</c:v>
                </c:pt>
                <c:pt idx="232">
                  <c:v>0.23300000000000001</c:v>
                </c:pt>
                <c:pt idx="233">
                  <c:v>0.23400000000000001</c:v>
                </c:pt>
                <c:pt idx="234">
                  <c:v>0.23499999999999999</c:v>
                </c:pt>
                <c:pt idx="235">
                  <c:v>0.23599999999999999</c:v>
                </c:pt>
                <c:pt idx="236">
                  <c:v>0.23699999999999999</c:v>
                </c:pt>
                <c:pt idx="237">
                  <c:v>0.23799999999999999</c:v>
                </c:pt>
                <c:pt idx="238">
                  <c:v>0.23899999999999999</c:v>
                </c:pt>
                <c:pt idx="239">
                  <c:v>0.24</c:v>
                </c:pt>
                <c:pt idx="240">
                  <c:v>0.24099999999999999</c:v>
                </c:pt>
                <c:pt idx="241">
                  <c:v>0.24199999999999999</c:v>
                </c:pt>
                <c:pt idx="242">
                  <c:v>0.24299999999999999</c:v>
                </c:pt>
                <c:pt idx="243">
                  <c:v>0.24399999999999999</c:v>
                </c:pt>
                <c:pt idx="244">
                  <c:v>0.245</c:v>
                </c:pt>
                <c:pt idx="245">
                  <c:v>0.246</c:v>
                </c:pt>
                <c:pt idx="246">
                  <c:v>0.247</c:v>
                </c:pt>
                <c:pt idx="247">
                  <c:v>0.248</c:v>
                </c:pt>
                <c:pt idx="248">
                  <c:v>0.249</c:v>
                </c:pt>
                <c:pt idx="249">
                  <c:v>0.25</c:v>
                </c:pt>
                <c:pt idx="250">
                  <c:v>0.251</c:v>
                </c:pt>
                <c:pt idx="251">
                  <c:v>0.252</c:v>
                </c:pt>
                <c:pt idx="252">
                  <c:v>0.253</c:v>
                </c:pt>
                <c:pt idx="253">
                  <c:v>0.254</c:v>
                </c:pt>
                <c:pt idx="254">
                  <c:v>0.255</c:v>
                </c:pt>
                <c:pt idx="255">
                  <c:v>0.25600000000000001</c:v>
                </c:pt>
                <c:pt idx="256">
                  <c:v>0.25700000000000001</c:v>
                </c:pt>
                <c:pt idx="257">
                  <c:v>0.25800000000000001</c:v>
                </c:pt>
                <c:pt idx="258">
                  <c:v>0.25900000000000001</c:v>
                </c:pt>
                <c:pt idx="259">
                  <c:v>0.26</c:v>
                </c:pt>
                <c:pt idx="260">
                  <c:v>0.26100000000000001</c:v>
                </c:pt>
                <c:pt idx="261">
                  <c:v>0.26200000000000001</c:v>
                </c:pt>
                <c:pt idx="262">
                  <c:v>0.26300000000000001</c:v>
                </c:pt>
                <c:pt idx="263">
                  <c:v>0.26400000000000001</c:v>
                </c:pt>
                <c:pt idx="264">
                  <c:v>0.26500000000000001</c:v>
                </c:pt>
                <c:pt idx="265">
                  <c:v>0.26600000000000001</c:v>
                </c:pt>
                <c:pt idx="266">
                  <c:v>0.26700000000000002</c:v>
                </c:pt>
                <c:pt idx="267">
                  <c:v>0.26800000000000002</c:v>
                </c:pt>
                <c:pt idx="268">
                  <c:v>0.26900000000000002</c:v>
                </c:pt>
                <c:pt idx="269">
                  <c:v>0.27</c:v>
                </c:pt>
                <c:pt idx="270">
                  <c:v>0.27100000000000002</c:v>
                </c:pt>
                <c:pt idx="271">
                  <c:v>0.27200000000000002</c:v>
                </c:pt>
                <c:pt idx="272">
                  <c:v>0.27300000000000002</c:v>
                </c:pt>
                <c:pt idx="273">
                  <c:v>0.27400000000000002</c:v>
                </c:pt>
                <c:pt idx="274">
                  <c:v>0.27500000000000002</c:v>
                </c:pt>
                <c:pt idx="275">
                  <c:v>0.27600000000000002</c:v>
                </c:pt>
                <c:pt idx="276">
                  <c:v>0.27700000000000002</c:v>
                </c:pt>
                <c:pt idx="277">
                  <c:v>0.27800000000000002</c:v>
                </c:pt>
                <c:pt idx="278">
                  <c:v>0.27900000000000003</c:v>
                </c:pt>
                <c:pt idx="279">
                  <c:v>0.28000000000000003</c:v>
                </c:pt>
                <c:pt idx="280">
                  <c:v>0.28100000000000003</c:v>
                </c:pt>
                <c:pt idx="281">
                  <c:v>0.28199999999999997</c:v>
                </c:pt>
                <c:pt idx="282">
                  <c:v>0.28299999999999997</c:v>
                </c:pt>
                <c:pt idx="283">
                  <c:v>0.28399999999999997</c:v>
                </c:pt>
                <c:pt idx="284">
                  <c:v>0.28499999999999998</c:v>
                </c:pt>
                <c:pt idx="285">
                  <c:v>0.28599999999999998</c:v>
                </c:pt>
                <c:pt idx="286">
                  <c:v>0.28699999999999998</c:v>
                </c:pt>
                <c:pt idx="287">
                  <c:v>0.28799999999999998</c:v>
                </c:pt>
                <c:pt idx="288">
                  <c:v>0.28899999999999998</c:v>
                </c:pt>
                <c:pt idx="289">
                  <c:v>0.28999999999999998</c:v>
                </c:pt>
                <c:pt idx="290">
                  <c:v>0.29099999999999998</c:v>
                </c:pt>
                <c:pt idx="291">
                  <c:v>0.29199999999999998</c:v>
                </c:pt>
                <c:pt idx="292">
                  <c:v>0.29299999999999998</c:v>
                </c:pt>
                <c:pt idx="293">
                  <c:v>0.29399999999999998</c:v>
                </c:pt>
                <c:pt idx="294">
                  <c:v>0.29499999999999998</c:v>
                </c:pt>
                <c:pt idx="295">
                  <c:v>0.29599999999999999</c:v>
                </c:pt>
                <c:pt idx="296">
                  <c:v>0.29699999999999999</c:v>
                </c:pt>
                <c:pt idx="297">
                  <c:v>0.29799999999999999</c:v>
                </c:pt>
                <c:pt idx="298">
                  <c:v>0.29899999999999999</c:v>
                </c:pt>
                <c:pt idx="299">
                  <c:v>0.3</c:v>
                </c:pt>
                <c:pt idx="300">
                  <c:v>0.30099999999999999</c:v>
                </c:pt>
                <c:pt idx="301">
                  <c:v>0.30199999999999999</c:v>
                </c:pt>
                <c:pt idx="302">
                  <c:v>0.30299999999999999</c:v>
                </c:pt>
                <c:pt idx="303">
                  <c:v>0.30399999999999999</c:v>
                </c:pt>
                <c:pt idx="304">
                  <c:v>0.30499999999999999</c:v>
                </c:pt>
                <c:pt idx="305">
                  <c:v>0.30599999999999999</c:v>
                </c:pt>
                <c:pt idx="306">
                  <c:v>0.307</c:v>
                </c:pt>
                <c:pt idx="307">
                  <c:v>0.308</c:v>
                </c:pt>
                <c:pt idx="308">
                  <c:v>0.309</c:v>
                </c:pt>
                <c:pt idx="309">
                  <c:v>0.31</c:v>
                </c:pt>
                <c:pt idx="310">
                  <c:v>0.311</c:v>
                </c:pt>
                <c:pt idx="311">
                  <c:v>0.312</c:v>
                </c:pt>
                <c:pt idx="312">
                  <c:v>0.313</c:v>
                </c:pt>
                <c:pt idx="313">
                  <c:v>0.314</c:v>
                </c:pt>
                <c:pt idx="314">
                  <c:v>0.315</c:v>
                </c:pt>
                <c:pt idx="315">
                  <c:v>0.316</c:v>
                </c:pt>
                <c:pt idx="316">
                  <c:v>0.317</c:v>
                </c:pt>
                <c:pt idx="317">
                  <c:v>0.318</c:v>
                </c:pt>
                <c:pt idx="318">
                  <c:v>0.31900000000000001</c:v>
                </c:pt>
                <c:pt idx="319">
                  <c:v>0.32</c:v>
                </c:pt>
                <c:pt idx="320">
                  <c:v>0.32100000000000001</c:v>
                </c:pt>
                <c:pt idx="321">
                  <c:v>0.32200000000000001</c:v>
                </c:pt>
                <c:pt idx="322">
                  <c:v>0.32300000000000001</c:v>
                </c:pt>
                <c:pt idx="323">
                  <c:v>0.32400000000000001</c:v>
                </c:pt>
                <c:pt idx="324">
                  <c:v>0.32500000000000001</c:v>
                </c:pt>
                <c:pt idx="325">
                  <c:v>0.32600000000000001</c:v>
                </c:pt>
                <c:pt idx="326">
                  <c:v>0.32700000000000001</c:v>
                </c:pt>
                <c:pt idx="327">
                  <c:v>0.32800000000000001</c:v>
                </c:pt>
                <c:pt idx="328">
                  <c:v>0.32900000000000001</c:v>
                </c:pt>
                <c:pt idx="329">
                  <c:v>0.33</c:v>
                </c:pt>
                <c:pt idx="330">
                  <c:v>0.33100000000000002</c:v>
                </c:pt>
                <c:pt idx="331">
                  <c:v>0.33200000000000002</c:v>
                </c:pt>
                <c:pt idx="332">
                  <c:v>0.33300000000000002</c:v>
                </c:pt>
                <c:pt idx="333">
                  <c:v>0.33400000000000002</c:v>
                </c:pt>
                <c:pt idx="334">
                  <c:v>0.33500000000000002</c:v>
                </c:pt>
                <c:pt idx="335">
                  <c:v>0.33600000000000002</c:v>
                </c:pt>
                <c:pt idx="336">
                  <c:v>0.33700000000000002</c:v>
                </c:pt>
                <c:pt idx="337">
                  <c:v>0.33800000000000002</c:v>
                </c:pt>
                <c:pt idx="338">
                  <c:v>0.33900000000000002</c:v>
                </c:pt>
                <c:pt idx="339">
                  <c:v>0.34</c:v>
                </c:pt>
                <c:pt idx="340">
                  <c:v>0.34100000000000003</c:v>
                </c:pt>
                <c:pt idx="341">
                  <c:v>0.34200000000000003</c:v>
                </c:pt>
                <c:pt idx="342">
                  <c:v>0.34300000000000003</c:v>
                </c:pt>
                <c:pt idx="343">
                  <c:v>0.34399999999999997</c:v>
                </c:pt>
                <c:pt idx="344">
                  <c:v>0.34499999999999997</c:v>
                </c:pt>
                <c:pt idx="345">
                  <c:v>0.34599999999999997</c:v>
                </c:pt>
                <c:pt idx="346">
                  <c:v>0.34699999999999998</c:v>
                </c:pt>
                <c:pt idx="347">
                  <c:v>0.34799999999999998</c:v>
                </c:pt>
                <c:pt idx="348">
                  <c:v>0.34899999999999998</c:v>
                </c:pt>
                <c:pt idx="349">
                  <c:v>0.35</c:v>
                </c:pt>
                <c:pt idx="350">
                  <c:v>0.35099999999999998</c:v>
                </c:pt>
                <c:pt idx="351">
                  <c:v>0.35199999999999998</c:v>
                </c:pt>
                <c:pt idx="352">
                  <c:v>0.35299999999999998</c:v>
                </c:pt>
                <c:pt idx="353">
                  <c:v>0.35399999999999998</c:v>
                </c:pt>
                <c:pt idx="354">
                  <c:v>0.35499999999999998</c:v>
                </c:pt>
                <c:pt idx="355">
                  <c:v>0.35599999999999998</c:v>
                </c:pt>
                <c:pt idx="356">
                  <c:v>0.35699999999999998</c:v>
                </c:pt>
                <c:pt idx="357">
                  <c:v>0.35799999999999998</c:v>
                </c:pt>
                <c:pt idx="358">
                  <c:v>0.35899999999999999</c:v>
                </c:pt>
                <c:pt idx="359">
                  <c:v>0.36</c:v>
                </c:pt>
                <c:pt idx="360">
                  <c:v>0.36099999999999999</c:v>
                </c:pt>
                <c:pt idx="361">
                  <c:v>0.36199999999999999</c:v>
                </c:pt>
                <c:pt idx="362">
                  <c:v>0.36299999999999999</c:v>
                </c:pt>
                <c:pt idx="363">
                  <c:v>0.36399999999999999</c:v>
                </c:pt>
                <c:pt idx="364">
                  <c:v>0.36499999999999999</c:v>
                </c:pt>
                <c:pt idx="365">
                  <c:v>0.36599999999999999</c:v>
                </c:pt>
                <c:pt idx="366">
                  <c:v>0.36699999999999999</c:v>
                </c:pt>
                <c:pt idx="367">
                  <c:v>0.36799999999999999</c:v>
                </c:pt>
                <c:pt idx="368">
                  <c:v>0.36899999999999999</c:v>
                </c:pt>
                <c:pt idx="369">
                  <c:v>0.37</c:v>
                </c:pt>
                <c:pt idx="370">
                  <c:v>0.371</c:v>
                </c:pt>
                <c:pt idx="371">
                  <c:v>0.372</c:v>
                </c:pt>
                <c:pt idx="372">
                  <c:v>0.373</c:v>
                </c:pt>
                <c:pt idx="373">
                  <c:v>0.374</c:v>
                </c:pt>
                <c:pt idx="374">
                  <c:v>0.375</c:v>
                </c:pt>
                <c:pt idx="375">
                  <c:v>0.376</c:v>
                </c:pt>
                <c:pt idx="376">
                  <c:v>0.377</c:v>
                </c:pt>
                <c:pt idx="377">
                  <c:v>0.378</c:v>
                </c:pt>
                <c:pt idx="378">
                  <c:v>0.379</c:v>
                </c:pt>
                <c:pt idx="379">
                  <c:v>0.38</c:v>
                </c:pt>
                <c:pt idx="380">
                  <c:v>0.38100000000000001</c:v>
                </c:pt>
                <c:pt idx="381">
                  <c:v>0.38200000000000001</c:v>
                </c:pt>
                <c:pt idx="382">
                  <c:v>0.38300000000000001</c:v>
                </c:pt>
                <c:pt idx="383">
                  <c:v>0.38400000000000001</c:v>
                </c:pt>
                <c:pt idx="384">
                  <c:v>0.38500000000000001</c:v>
                </c:pt>
                <c:pt idx="385">
                  <c:v>0.38600000000000001</c:v>
                </c:pt>
                <c:pt idx="386">
                  <c:v>0.38700000000000001</c:v>
                </c:pt>
                <c:pt idx="387">
                  <c:v>0.38800000000000001</c:v>
                </c:pt>
                <c:pt idx="388">
                  <c:v>0.38900000000000001</c:v>
                </c:pt>
                <c:pt idx="389">
                  <c:v>0.39</c:v>
                </c:pt>
                <c:pt idx="390">
                  <c:v>0.39100000000000001</c:v>
                </c:pt>
                <c:pt idx="391">
                  <c:v>0.39200000000000002</c:v>
                </c:pt>
                <c:pt idx="392">
                  <c:v>0.39300000000000002</c:v>
                </c:pt>
                <c:pt idx="393">
                  <c:v>0.39400000000000002</c:v>
                </c:pt>
                <c:pt idx="394">
                  <c:v>0.39500000000000002</c:v>
                </c:pt>
                <c:pt idx="395">
                  <c:v>0.39600000000000002</c:v>
                </c:pt>
                <c:pt idx="396">
                  <c:v>0.39700000000000002</c:v>
                </c:pt>
                <c:pt idx="397">
                  <c:v>0.39800000000000002</c:v>
                </c:pt>
                <c:pt idx="398">
                  <c:v>0.39900000000000002</c:v>
                </c:pt>
                <c:pt idx="399">
                  <c:v>0.4</c:v>
                </c:pt>
                <c:pt idx="400">
                  <c:v>0.40100000000000002</c:v>
                </c:pt>
                <c:pt idx="401">
                  <c:v>0.40200000000000002</c:v>
                </c:pt>
                <c:pt idx="402">
                  <c:v>0.40300000000000002</c:v>
                </c:pt>
                <c:pt idx="403">
                  <c:v>0.40400000000000003</c:v>
                </c:pt>
                <c:pt idx="404">
                  <c:v>0.40500000000000003</c:v>
                </c:pt>
                <c:pt idx="405">
                  <c:v>0.40600000000000003</c:v>
                </c:pt>
                <c:pt idx="406">
                  <c:v>0.40699999999999997</c:v>
                </c:pt>
                <c:pt idx="407">
                  <c:v>0.40799999999999997</c:v>
                </c:pt>
                <c:pt idx="408">
                  <c:v>0.40899999999999997</c:v>
                </c:pt>
                <c:pt idx="409">
                  <c:v>0.41</c:v>
                </c:pt>
                <c:pt idx="410">
                  <c:v>0.41099999999999998</c:v>
                </c:pt>
                <c:pt idx="411">
                  <c:v>0.41199999999999998</c:v>
                </c:pt>
                <c:pt idx="412">
                  <c:v>0.41299999999999998</c:v>
                </c:pt>
                <c:pt idx="413">
                  <c:v>0.41399999999999998</c:v>
                </c:pt>
                <c:pt idx="414">
                  <c:v>0.41499999999999998</c:v>
                </c:pt>
                <c:pt idx="415">
                  <c:v>0.41599999999999998</c:v>
                </c:pt>
                <c:pt idx="416">
                  <c:v>0.41699999999999998</c:v>
                </c:pt>
                <c:pt idx="417">
                  <c:v>0.41799999999999998</c:v>
                </c:pt>
                <c:pt idx="418">
                  <c:v>0.41899999999999998</c:v>
                </c:pt>
                <c:pt idx="419">
                  <c:v>0.42</c:v>
                </c:pt>
                <c:pt idx="420">
                  <c:v>0.42099999999999999</c:v>
                </c:pt>
                <c:pt idx="421">
                  <c:v>0.42199999999999999</c:v>
                </c:pt>
                <c:pt idx="422">
                  <c:v>0.42299999999999999</c:v>
                </c:pt>
                <c:pt idx="423">
                  <c:v>0.42399999999999999</c:v>
                </c:pt>
                <c:pt idx="424">
                  <c:v>0.42499999999999999</c:v>
                </c:pt>
                <c:pt idx="425">
                  <c:v>0.42599999999999999</c:v>
                </c:pt>
                <c:pt idx="426">
                  <c:v>0.42699999999999999</c:v>
                </c:pt>
                <c:pt idx="427">
                  <c:v>0.42799999999999999</c:v>
                </c:pt>
                <c:pt idx="428">
                  <c:v>0.42899999999999999</c:v>
                </c:pt>
                <c:pt idx="429">
                  <c:v>0.43</c:v>
                </c:pt>
                <c:pt idx="430">
                  <c:v>0.43099999999999999</c:v>
                </c:pt>
                <c:pt idx="431">
                  <c:v>0.432</c:v>
                </c:pt>
                <c:pt idx="432">
                  <c:v>0.433</c:v>
                </c:pt>
                <c:pt idx="433">
                  <c:v>0.434</c:v>
                </c:pt>
                <c:pt idx="434">
                  <c:v>0.435</c:v>
                </c:pt>
                <c:pt idx="435">
                  <c:v>0.436</c:v>
                </c:pt>
                <c:pt idx="436">
                  <c:v>0.437</c:v>
                </c:pt>
                <c:pt idx="437">
                  <c:v>0.438</c:v>
                </c:pt>
                <c:pt idx="438">
                  <c:v>0.439</c:v>
                </c:pt>
                <c:pt idx="439">
                  <c:v>0.44</c:v>
                </c:pt>
                <c:pt idx="440">
                  <c:v>0.441</c:v>
                </c:pt>
                <c:pt idx="441">
                  <c:v>0.442</c:v>
                </c:pt>
                <c:pt idx="442">
                  <c:v>0.443</c:v>
                </c:pt>
                <c:pt idx="443">
                  <c:v>0.44400000000000001</c:v>
                </c:pt>
                <c:pt idx="444">
                  <c:v>0.44500000000000001</c:v>
                </c:pt>
                <c:pt idx="445">
                  <c:v>0.44600000000000001</c:v>
                </c:pt>
                <c:pt idx="446">
                  <c:v>0.44700000000000001</c:v>
                </c:pt>
                <c:pt idx="447">
                  <c:v>0.44800000000000001</c:v>
                </c:pt>
                <c:pt idx="448">
                  <c:v>0.44900000000000001</c:v>
                </c:pt>
                <c:pt idx="449">
                  <c:v>0.45</c:v>
                </c:pt>
                <c:pt idx="450">
                  <c:v>0.45100000000000001</c:v>
                </c:pt>
                <c:pt idx="451">
                  <c:v>0.45200000000000001</c:v>
                </c:pt>
                <c:pt idx="452">
                  <c:v>0.45300000000000001</c:v>
                </c:pt>
                <c:pt idx="453">
                  <c:v>0.45400000000000001</c:v>
                </c:pt>
                <c:pt idx="454">
                  <c:v>0.45500000000000002</c:v>
                </c:pt>
                <c:pt idx="455">
                  <c:v>0.45600000000000002</c:v>
                </c:pt>
                <c:pt idx="456">
                  <c:v>0.45700000000000002</c:v>
                </c:pt>
                <c:pt idx="457">
                  <c:v>0.45800000000000002</c:v>
                </c:pt>
                <c:pt idx="458">
                  <c:v>0.45900000000000002</c:v>
                </c:pt>
                <c:pt idx="459">
                  <c:v>0.46</c:v>
                </c:pt>
                <c:pt idx="460">
                  <c:v>0.46100000000000002</c:v>
                </c:pt>
                <c:pt idx="461">
                  <c:v>0.46200000000000002</c:v>
                </c:pt>
                <c:pt idx="462">
                  <c:v>0.46300000000000002</c:v>
                </c:pt>
                <c:pt idx="463">
                  <c:v>0.46400000000000002</c:v>
                </c:pt>
                <c:pt idx="464">
                  <c:v>0.46500000000000002</c:v>
                </c:pt>
                <c:pt idx="465">
                  <c:v>0.46600000000000003</c:v>
                </c:pt>
                <c:pt idx="466">
                  <c:v>0.46700000000000003</c:v>
                </c:pt>
                <c:pt idx="467">
                  <c:v>0.46800000000000003</c:v>
                </c:pt>
                <c:pt idx="468">
                  <c:v>0.46899999999999997</c:v>
                </c:pt>
                <c:pt idx="469">
                  <c:v>0.47</c:v>
                </c:pt>
                <c:pt idx="470">
                  <c:v>0.47099999999999997</c:v>
                </c:pt>
                <c:pt idx="471">
                  <c:v>0.47199999999999998</c:v>
                </c:pt>
                <c:pt idx="472">
                  <c:v>0.47299999999999998</c:v>
                </c:pt>
                <c:pt idx="473">
                  <c:v>0.47399999999999998</c:v>
                </c:pt>
                <c:pt idx="474">
                  <c:v>0.47499999999999998</c:v>
                </c:pt>
                <c:pt idx="475">
                  <c:v>0.47599999999999998</c:v>
                </c:pt>
                <c:pt idx="476">
                  <c:v>0.47699999999999998</c:v>
                </c:pt>
                <c:pt idx="477">
                  <c:v>0.47799999999999998</c:v>
                </c:pt>
                <c:pt idx="478">
                  <c:v>0.47899999999999998</c:v>
                </c:pt>
                <c:pt idx="479">
                  <c:v>0.48</c:v>
                </c:pt>
                <c:pt idx="480">
                  <c:v>0.48099999999999998</c:v>
                </c:pt>
                <c:pt idx="481">
                  <c:v>0.48199999999999998</c:v>
                </c:pt>
                <c:pt idx="482">
                  <c:v>0.48299999999999998</c:v>
                </c:pt>
                <c:pt idx="483">
                  <c:v>0.48399999999999999</c:v>
                </c:pt>
                <c:pt idx="484">
                  <c:v>0.48499999999999999</c:v>
                </c:pt>
                <c:pt idx="485">
                  <c:v>0.48599999999999999</c:v>
                </c:pt>
                <c:pt idx="486">
                  <c:v>0.48699999999999999</c:v>
                </c:pt>
                <c:pt idx="487">
                  <c:v>0.48799999999999999</c:v>
                </c:pt>
                <c:pt idx="488">
                  <c:v>0.48899999999999999</c:v>
                </c:pt>
                <c:pt idx="489">
                  <c:v>0.49</c:v>
                </c:pt>
                <c:pt idx="490">
                  <c:v>0.49099999999999999</c:v>
                </c:pt>
                <c:pt idx="491">
                  <c:v>0.49199999999999999</c:v>
                </c:pt>
                <c:pt idx="492">
                  <c:v>0.49299999999999999</c:v>
                </c:pt>
                <c:pt idx="493">
                  <c:v>0.49399999999999999</c:v>
                </c:pt>
                <c:pt idx="494">
                  <c:v>0.495</c:v>
                </c:pt>
                <c:pt idx="495">
                  <c:v>0.496</c:v>
                </c:pt>
                <c:pt idx="496">
                  <c:v>0.497</c:v>
                </c:pt>
                <c:pt idx="497">
                  <c:v>0.498</c:v>
                </c:pt>
                <c:pt idx="498">
                  <c:v>0.499</c:v>
                </c:pt>
                <c:pt idx="499">
                  <c:v>0.5</c:v>
                </c:pt>
                <c:pt idx="500">
                  <c:v>0.501</c:v>
                </c:pt>
                <c:pt idx="501">
                  <c:v>0.502</c:v>
                </c:pt>
                <c:pt idx="502">
                  <c:v>0.503</c:v>
                </c:pt>
                <c:pt idx="503">
                  <c:v>0.504</c:v>
                </c:pt>
                <c:pt idx="504">
                  <c:v>0.505</c:v>
                </c:pt>
                <c:pt idx="505">
                  <c:v>0.50600000000000001</c:v>
                </c:pt>
                <c:pt idx="506">
                  <c:v>0.50700000000000001</c:v>
                </c:pt>
                <c:pt idx="507">
                  <c:v>0.50800000000000001</c:v>
                </c:pt>
                <c:pt idx="508">
                  <c:v>0.50900000000000001</c:v>
                </c:pt>
                <c:pt idx="509">
                  <c:v>0.51</c:v>
                </c:pt>
                <c:pt idx="510">
                  <c:v>0.51100000000000001</c:v>
                </c:pt>
                <c:pt idx="511">
                  <c:v>0.51200000000000001</c:v>
                </c:pt>
                <c:pt idx="512">
                  <c:v>0.51300000000000001</c:v>
                </c:pt>
                <c:pt idx="513">
                  <c:v>0.51400000000000001</c:v>
                </c:pt>
                <c:pt idx="514">
                  <c:v>0.51500000000000001</c:v>
                </c:pt>
                <c:pt idx="515">
                  <c:v>0.51600000000000001</c:v>
                </c:pt>
                <c:pt idx="516">
                  <c:v>0.51700000000000002</c:v>
                </c:pt>
                <c:pt idx="517">
                  <c:v>0.51800000000000002</c:v>
                </c:pt>
                <c:pt idx="518">
                  <c:v>0.51900000000000002</c:v>
                </c:pt>
                <c:pt idx="519">
                  <c:v>0.52</c:v>
                </c:pt>
                <c:pt idx="520">
                  <c:v>0.52100000000000002</c:v>
                </c:pt>
                <c:pt idx="521">
                  <c:v>0.52200000000000002</c:v>
                </c:pt>
                <c:pt idx="522">
                  <c:v>0.52300000000000002</c:v>
                </c:pt>
                <c:pt idx="523">
                  <c:v>0.52400000000000002</c:v>
                </c:pt>
                <c:pt idx="524">
                  <c:v>0.52500000000000002</c:v>
                </c:pt>
                <c:pt idx="525">
                  <c:v>0.52600000000000002</c:v>
                </c:pt>
                <c:pt idx="526">
                  <c:v>0.52700000000000002</c:v>
                </c:pt>
                <c:pt idx="527">
                  <c:v>0.52800000000000002</c:v>
                </c:pt>
                <c:pt idx="528">
                  <c:v>0.52900000000000003</c:v>
                </c:pt>
                <c:pt idx="529">
                  <c:v>0.53</c:v>
                </c:pt>
                <c:pt idx="530">
                  <c:v>0.53100000000000003</c:v>
                </c:pt>
                <c:pt idx="531">
                  <c:v>0.53200000000000003</c:v>
                </c:pt>
                <c:pt idx="532">
                  <c:v>0.53300000000000003</c:v>
                </c:pt>
                <c:pt idx="533">
                  <c:v>0.53400000000000003</c:v>
                </c:pt>
                <c:pt idx="534">
                  <c:v>0.53500000000000003</c:v>
                </c:pt>
                <c:pt idx="535">
                  <c:v>0.53600000000000003</c:v>
                </c:pt>
                <c:pt idx="536">
                  <c:v>0.53700000000000003</c:v>
                </c:pt>
                <c:pt idx="537">
                  <c:v>0.53800000000000003</c:v>
                </c:pt>
                <c:pt idx="538">
                  <c:v>0.53900000000000003</c:v>
                </c:pt>
                <c:pt idx="539">
                  <c:v>0.54</c:v>
                </c:pt>
                <c:pt idx="540">
                  <c:v>0.54100000000000004</c:v>
                </c:pt>
                <c:pt idx="541">
                  <c:v>0.54200000000000004</c:v>
                </c:pt>
                <c:pt idx="542">
                  <c:v>0.54300000000000004</c:v>
                </c:pt>
                <c:pt idx="543">
                  <c:v>0.54400000000000004</c:v>
                </c:pt>
                <c:pt idx="544">
                  <c:v>0.54500000000000004</c:v>
                </c:pt>
                <c:pt idx="545">
                  <c:v>0.54600000000000004</c:v>
                </c:pt>
                <c:pt idx="546">
                  <c:v>0.54700000000000004</c:v>
                </c:pt>
                <c:pt idx="547">
                  <c:v>0.54800000000000004</c:v>
                </c:pt>
                <c:pt idx="548">
                  <c:v>0.54900000000000004</c:v>
                </c:pt>
                <c:pt idx="549">
                  <c:v>0.55000000000000004</c:v>
                </c:pt>
                <c:pt idx="550">
                  <c:v>0.55100000000000005</c:v>
                </c:pt>
                <c:pt idx="551">
                  <c:v>0.55200000000000005</c:v>
                </c:pt>
                <c:pt idx="552">
                  <c:v>0.55300000000000005</c:v>
                </c:pt>
                <c:pt idx="553">
                  <c:v>0.55400000000000005</c:v>
                </c:pt>
                <c:pt idx="554">
                  <c:v>0.55500000000000005</c:v>
                </c:pt>
                <c:pt idx="555">
                  <c:v>0.55600000000000005</c:v>
                </c:pt>
                <c:pt idx="556">
                  <c:v>0.55700000000000005</c:v>
                </c:pt>
                <c:pt idx="557">
                  <c:v>0.55800000000000005</c:v>
                </c:pt>
                <c:pt idx="558">
                  <c:v>0.55900000000000005</c:v>
                </c:pt>
                <c:pt idx="559">
                  <c:v>0.56000000000000005</c:v>
                </c:pt>
                <c:pt idx="560">
                  <c:v>0.56100000000000005</c:v>
                </c:pt>
                <c:pt idx="561">
                  <c:v>0.56200000000000006</c:v>
                </c:pt>
                <c:pt idx="562">
                  <c:v>0.56299999999999994</c:v>
                </c:pt>
                <c:pt idx="563">
                  <c:v>0.56399999999999995</c:v>
                </c:pt>
                <c:pt idx="564">
                  <c:v>0.56499999999999995</c:v>
                </c:pt>
                <c:pt idx="565">
                  <c:v>0.56599999999999995</c:v>
                </c:pt>
                <c:pt idx="566">
                  <c:v>0.56699999999999995</c:v>
                </c:pt>
                <c:pt idx="567">
                  <c:v>0.56799999999999995</c:v>
                </c:pt>
                <c:pt idx="568">
                  <c:v>0.56899999999999995</c:v>
                </c:pt>
                <c:pt idx="569">
                  <c:v>0.56999999999999995</c:v>
                </c:pt>
                <c:pt idx="570">
                  <c:v>0.57099999999999995</c:v>
                </c:pt>
                <c:pt idx="571">
                  <c:v>0.57199999999999995</c:v>
                </c:pt>
                <c:pt idx="572">
                  <c:v>0.57299999999999995</c:v>
                </c:pt>
                <c:pt idx="573">
                  <c:v>0.57399999999999995</c:v>
                </c:pt>
                <c:pt idx="574">
                  <c:v>0.57499999999999996</c:v>
                </c:pt>
                <c:pt idx="575">
                  <c:v>0.57599999999999996</c:v>
                </c:pt>
                <c:pt idx="576">
                  <c:v>0.57699999999999996</c:v>
                </c:pt>
                <c:pt idx="577">
                  <c:v>0.57799999999999996</c:v>
                </c:pt>
                <c:pt idx="578">
                  <c:v>0.57899999999999996</c:v>
                </c:pt>
                <c:pt idx="579">
                  <c:v>0.57999999999999996</c:v>
                </c:pt>
                <c:pt idx="580">
                  <c:v>0.58099999999999996</c:v>
                </c:pt>
                <c:pt idx="581">
                  <c:v>0.58199999999999996</c:v>
                </c:pt>
                <c:pt idx="582">
                  <c:v>0.58299999999999996</c:v>
                </c:pt>
                <c:pt idx="583">
                  <c:v>0.58399999999999996</c:v>
                </c:pt>
                <c:pt idx="584">
                  <c:v>0.58499999999999996</c:v>
                </c:pt>
                <c:pt idx="585">
                  <c:v>0.58599999999999997</c:v>
                </c:pt>
                <c:pt idx="586">
                  <c:v>0.58699999999999997</c:v>
                </c:pt>
                <c:pt idx="587">
                  <c:v>0.58799999999999997</c:v>
                </c:pt>
                <c:pt idx="588">
                  <c:v>0.58899999999999997</c:v>
                </c:pt>
                <c:pt idx="589">
                  <c:v>0.59</c:v>
                </c:pt>
                <c:pt idx="590">
                  <c:v>0.59099999999999997</c:v>
                </c:pt>
                <c:pt idx="591">
                  <c:v>0.59199999999999997</c:v>
                </c:pt>
                <c:pt idx="592">
                  <c:v>0.59299999999999997</c:v>
                </c:pt>
                <c:pt idx="593">
                  <c:v>0.59399999999999997</c:v>
                </c:pt>
                <c:pt idx="594">
                  <c:v>0.59499999999999997</c:v>
                </c:pt>
                <c:pt idx="595">
                  <c:v>0.59599999999999997</c:v>
                </c:pt>
                <c:pt idx="596">
                  <c:v>0.59699999999999998</c:v>
                </c:pt>
                <c:pt idx="597">
                  <c:v>0.59799999999999998</c:v>
                </c:pt>
                <c:pt idx="598">
                  <c:v>0.59899999999999998</c:v>
                </c:pt>
                <c:pt idx="599">
                  <c:v>0.6</c:v>
                </c:pt>
                <c:pt idx="600">
                  <c:v>0.60099999999999998</c:v>
                </c:pt>
                <c:pt idx="601">
                  <c:v>0.60199999999999998</c:v>
                </c:pt>
                <c:pt idx="602">
                  <c:v>0.60299999999999998</c:v>
                </c:pt>
                <c:pt idx="603">
                  <c:v>0.60399999999999998</c:v>
                </c:pt>
                <c:pt idx="604">
                  <c:v>0.60499999999999998</c:v>
                </c:pt>
                <c:pt idx="605">
                  <c:v>0.60599999999999998</c:v>
                </c:pt>
                <c:pt idx="606">
                  <c:v>0.60699999999999998</c:v>
                </c:pt>
                <c:pt idx="607">
                  <c:v>0.60799999999999998</c:v>
                </c:pt>
                <c:pt idx="608">
                  <c:v>0.60899999999999999</c:v>
                </c:pt>
                <c:pt idx="609">
                  <c:v>0.61</c:v>
                </c:pt>
                <c:pt idx="610">
                  <c:v>0.61099999999999999</c:v>
                </c:pt>
                <c:pt idx="611">
                  <c:v>0.61199999999999999</c:v>
                </c:pt>
                <c:pt idx="612">
                  <c:v>0.61299999999999999</c:v>
                </c:pt>
                <c:pt idx="613">
                  <c:v>0.61399999999999999</c:v>
                </c:pt>
                <c:pt idx="614">
                  <c:v>0.61499999999999999</c:v>
                </c:pt>
                <c:pt idx="615">
                  <c:v>0.61599999999999999</c:v>
                </c:pt>
                <c:pt idx="616">
                  <c:v>0.61699999999999999</c:v>
                </c:pt>
                <c:pt idx="617">
                  <c:v>0.61799999999999999</c:v>
                </c:pt>
                <c:pt idx="618">
                  <c:v>0.61899999999999999</c:v>
                </c:pt>
                <c:pt idx="619">
                  <c:v>0.62</c:v>
                </c:pt>
                <c:pt idx="620">
                  <c:v>0.621</c:v>
                </c:pt>
                <c:pt idx="621">
                  <c:v>0.622</c:v>
                </c:pt>
                <c:pt idx="622">
                  <c:v>0.623</c:v>
                </c:pt>
                <c:pt idx="623">
                  <c:v>0.624</c:v>
                </c:pt>
                <c:pt idx="624">
                  <c:v>0.625</c:v>
                </c:pt>
                <c:pt idx="625">
                  <c:v>0.626</c:v>
                </c:pt>
                <c:pt idx="626">
                  <c:v>0.627</c:v>
                </c:pt>
                <c:pt idx="627">
                  <c:v>0.628</c:v>
                </c:pt>
                <c:pt idx="628">
                  <c:v>0.629</c:v>
                </c:pt>
                <c:pt idx="629">
                  <c:v>0.63</c:v>
                </c:pt>
                <c:pt idx="630">
                  <c:v>0.63100000000000001</c:v>
                </c:pt>
                <c:pt idx="631">
                  <c:v>0.63200000000000001</c:v>
                </c:pt>
                <c:pt idx="632">
                  <c:v>0.63300000000000001</c:v>
                </c:pt>
                <c:pt idx="633">
                  <c:v>0.63400000000000001</c:v>
                </c:pt>
                <c:pt idx="634">
                  <c:v>0.63500000000000001</c:v>
                </c:pt>
                <c:pt idx="635">
                  <c:v>0.63600000000000001</c:v>
                </c:pt>
                <c:pt idx="636">
                  <c:v>0.63700000000000001</c:v>
                </c:pt>
                <c:pt idx="637">
                  <c:v>0.63800000000000001</c:v>
                </c:pt>
                <c:pt idx="638">
                  <c:v>0.63900000000000001</c:v>
                </c:pt>
                <c:pt idx="639">
                  <c:v>0.64</c:v>
                </c:pt>
                <c:pt idx="640">
                  <c:v>0.64100000000000001</c:v>
                </c:pt>
                <c:pt idx="641">
                  <c:v>0.64200000000000002</c:v>
                </c:pt>
                <c:pt idx="642">
                  <c:v>0.64300000000000002</c:v>
                </c:pt>
                <c:pt idx="643">
                  <c:v>0.64400000000000002</c:v>
                </c:pt>
                <c:pt idx="644">
                  <c:v>0.64500000000000002</c:v>
                </c:pt>
                <c:pt idx="645">
                  <c:v>0.64600000000000002</c:v>
                </c:pt>
                <c:pt idx="646">
                  <c:v>0.64700000000000002</c:v>
                </c:pt>
                <c:pt idx="647">
                  <c:v>0.64800000000000002</c:v>
                </c:pt>
                <c:pt idx="648">
                  <c:v>0.64900000000000002</c:v>
                </c:pt>
                <c:pt idx="649">
                  <c:v>0.65</c:v>
                </c:pt>
                <c:pt idx="650">
                  <c:v>0.65100000000000002</c:v>
                </c:pt>
                <c:pt idx="651">
                  <c:v>0.65200000000000002</c:v>
                </c:pt>
                <c:pt idx="652">
                  <c:v>0.65300000000000002</c:v>
                </c:pt>
                <c:pt idx="653">
                  <c:v>0.65400000000000003</c:v>
                </c:pt>
                <c:pt idx="654">
                  <c:v>0.65500000000000003</c:v>
                </c:pt>
                <c:pt idx="655">
                  <c:v>0.65600000000000003</c:v>
                </c:pt>
                <c:pt idx="656">
                  <c:v>0.65700000000000003</c:v>
                </c:pt>
                <c:pt idx="657">
                  <c:v>0.65800000000000003</c:v>
                </c:pt>
                <c:pt idx="658">
                  <c:v>0.65900000000000003</c:v>
                </c:pt>
                <c:pt idx="659">
                  <c:v>0.66</c:v>
                </c:pt>
                <c:pt idx="660">
                  <c:v>0.66100000000000003</c:v>
                </c:pt>
                <c:pt idx="661">
                  <c:v>0.66200000000000003</c:v>
                </c:pt>
                <c:pt idx="662">
                  <c:v>0.66300000000000003</c:v>
                </c:pt>
                <c:pt idx="663">
                  <c:v>0.66400000000000003</c:v>
                </c:pt>
                <c:pt idx="664">
                  <c:v>0.66500000000000004</c:v>
                </c:pt>
                <c:pt idx="665">
                  <c:v>0.66600000000000004</c:v>
                </c:pt>
                <c:pt idx="666">
                  <c:v>0.66700000000000004</c:v>
                </c:pt>
                <c:pt idx="667">
                  <c:v>0.66800000000000004</c:v>
                </c:pt>
                <c:pt idx="668">
                  <c:v>0.66900000000000004</c:v>
                </c:pt>
                <c:pt idx="669">
                  <c:v>0.67</c:v>
                </c:pt>
                <c:pt idx="670">
                  <c:v>0.67100000000000004</c:v>
                </c:pt>
                <c:pt idx="671">
                  <c:v>0.67200000000000004</c:v>
                </c:pt>
                <c:pt idx="672">
                  <c:v>0.67300000000000004</c:v>
                </c:pt>
                <c:pt idx="673">
                  <c:v>0.67400000000000004</c:v>
                </c:pt>
                <c:pt idx="674">
                  <c:v>0.67500000000000004</c:v>
                </c:pt>
                <c:pt idx="675">
                  <c:v>0.67600000000000005</c:v>
                </c:pt>
                <c:pt idx="676">
                  <c:v>0.67700000000000005</c:v>
                </c:pt>
                <c:pt idx="677">
                  <c:v>0.67800000000000005</c:v>
                </c:pt>
                <c:pt idx="678">
                  <c:v>0.67900000000000005</c:v>
                </c:pt>
                <c:pt idx="679">
                  <c:v>0.68</c:v>
                </c:pt>
                <c:pt idx="680">
                  <c:v>0.68100000000000005</c:v>
                </c:pt>
                <c:pt idx="681">
                  <c:v>0.68200000000000005</c:v>
                </c:pt>
                <c:pt idx="682">
                  <c:v>0.68300000000000005</c:v>
                </c:pt>
                <c:pt idx="683">
                  <c:v>0.68400000000000005</c:v>
                </c:pt>
                <c:pt idx="684">
                  <c:v>0.68500000000000005</c:v>
                </c:pt>
                <c:pt idx="685">
                  <c:v>0.68600000000000005</c:v>
                </c:pt>
                <c:pt idx="686">
                  <c:v>0.68700000000000006</c:v>
                </c:pt>
                <c:pt idx="687">
                  <c:v>0.68799999999999994</c:v>
                </c:pt>
                <c:pt idx="688">
                  <c:v>0.68899999999999995</c:v>
                </c:pt>
                <c:pt idx="689">
                  <c:v>0.69</c:v>
                </c:pt>
                <c:pt idx="690">
                  <c:v>0.69099999999999995</c:v>
                </c:pt>
                <c:pt idx="691">
                  <c:v>0.69199999999999995</c:v>
                </c:pt>
                <c:pt idx="692">
                  <c:v>0.69299999999999995</c:v>
                </c:pt>
                <c:pt idx="693">
                  <c:v>0.69399999999999995</c:v>
                </c:pt>
                <c:pt idx="694">
                  <c:v>0.69499999999999995</c:v>
                </c:pt>
                <c:pt idx="695">
                  <c:v>0.69599999999999995</c:v>
                </c:pt>
                <c:pt idx="696">
                  <c:v>0.69699999999999995</c:v>
                </c:pt>
                <c:pt idx="697">
                  <c:v>0.69799999999999995</c:v>
                </c:pt>
                <c:pt idx="698">
                  <c:v>0.69899999999999995</c:v>
                </c:pt>
                <c:pt idx="699">
                  <c:v>0.7</c:v>
                </c:pt>
                <c:pt idx="700">
                  <c:v>0.70099999999999996</c:v>
                </c:pt>
                <c:pt idx="701">
                  <c:v>0.70199999999999996</c:v>
                </c:pt>
                <c:pt idx="702">
                  <c:v>0.70299999999999996</c:v>
                </c:pt>
                <c:pt idx="703">
                  <c:v>0.70399999999999996</c:v>
                </c:pt>
                <c:pt idx="704">
                  <c:v>0.70499999999999996</c:v>
                </c:pt>
                <c:pt idx="705">
                  <c:v>0.70599999999999996</c:v>
                </c:pt>
                <c:pt idx="706">
                  <c:v>0.70699999999999996</c:v>
                </c:pt>
                <c:pt idx="707">
                  <c:v>0.70799999999999996</c:v>
                </c:pt>
                <c:pt idx="708">
                  <c:v>0.70899999999999996</c:v>
                </c:pt>
                <c:pt idx="709">
                  <c:v>0.71</c:v>
                </c:pt>
                <c:pt idx="710">
                  <c:v>0.71099999999999997</c:v>
                </c:pt>
                <c:pt idx="711">
                  <c:v>0.71199999999999997</c:v>
                </c:pt>
                <c:pt idx="712">
                  <c:v>0.71299999999999997</c:v>
                </c:pt>
                <c:pt idx="713">
                  <c:v>0.71399999999999997</c:v>
                </c:pt>
                <c:pt idx="714">
                  <c:v>0.71499999999999997</c:v>
                </c:pt>
                <c:pt idx="715">
                  <c:v>0.71599999999999997</c:v>
                </c:pt>
                <c:pt idx="716">
                  <c:v>0.71699999999999997</c:v>
                </c:pt>
                <c:pt idx="717">
                  <c:v>0.71799999999999997</c:v>
                </c:pt>
                <c:pt idx="718">
                  <c:v>0.71899999999999997</c:v>
                </c:pt>
                <c:pt idx="719">
                  <c:v>0.72</c:v>
                </c:pt>
                <c:pt idx="720">
                  <c:v>0.72099999999999997</c:v>
                </c:pt>
                <c:pt idx="721">
                  <c:v>0.72199999999999998</c:v>
                </c:pt>
                <c:pt idx="722">
                  <c:v>0.72299999999999998</c:v>
                </c:pt>
                <c:pt idx="723">
                  <c:v>0.72399999999999998</c:v>
                </c:pt>
                <c:pt idx="724">
                  <c:v>0.72499999999999998</c:v>
                </c:pt>
                <c:pt idx="725">
                  <c:v>0.72599999999999998</c:v>
                </c:pt>
                <c:pt idx="726">
                  <c:v>0.72699999999999998</c:v>
                </c:pt>
                <c:pt idx="727">
                  <c:v>0.72799999999999998</c:v>
                </c:pt>
                <c:pt idx="728">
                  <c:v>0.72899999999999998</c:v>
                </c:pt>
                <c:pt idx="729">
                  <c:v>0.73</c:v>
                </c:pt>
                <c:pt idx="730">
                  <c:v>0.73099999999999998</c:v>
                </c:pt>
                <c:pt idx="731">
                  <c:v>0.73199999999999998</c:v>
                </c:pt>
                <c:pt idx="732">
                  <c:v>0.73299999999999998</c:v>
                </c:pt>
                <c:pt idx="733">
                  <c:v>0.73399999999999999</c:v>
                </c:pt>
                <c:pt idx="734">
                  <c:v>0.73499999999999999</c:v>
                </c:pt>
                <c:pt idx="735">
                  <c:v>0.73599999999999999</c:v>
                </c:pt>
                <c:pt idx="736">
                  <c:v>0.73699999999999999</c:v>
                </c:pt>
                <c:pt idx="737">
                  <c:v>0.73799999999999999</c:v>
                </c:pt>
                <c:pt idx="738">
                  <c:v>0.73899999999999999</c:v>
                </c:pt>
                <c:pt idx="739">
                  <c:v>0.74</c:v>
                </c:pt>
                <c:pt idx="740">
                  <c:v>0.74099999999999999</c:v>
                </c:pt>
                <c:pt idx="741">
                  <c:v>0.74199999999999999</c:v>
                </c:pt>
                <c:pt idx="742">
                  <c:v>0.74299999999999999</c:v>
                </c:pt>
                <c:pt idx="743">
                  <c:v>0.74399999999999999</c:v>
                </c:pt>
                <c:pt idx="744">
                  <c:v>0.745</c:v>
                </c:pt>
                <c:pt idx="745">
                  <c:v>0.746</c:v>
                </c:pt>
                <c:pt idx="746">
                  <c:v>0.747</c:v>
                </c:pt>
                <c:pt idx="747">
                  <c:v>0.748</c:v>
                </c:pt>
                <c:pt idx="748">
                  <c:v>0.749</c:v>
                </c:pt>
                <c:pt idx="749">
                  <c:v>0.75</c:v>
                </c:pt>
                <c:pt idx="750">
                  <c:v>0.751</c:v>
                </c:pt>
                <c:pt idx="751">
                  <c:v>0.752</c:v>
                </c:pt>
                <c:pt idx="752">
                  <c:v>0.753</c:v>
                </c:pt>
                <c:pt idx="753">
                  <c:v>0.754</c:v>
                </c:pt>
                <c:pt idx="754">
                  <c:v>0.755</c:v>
                </c:pt>
                <c:pt idx="755">
                  <c:v>0.75600000000000001</c:v>
                </c:pt>
                <c:pt idx="756">
                  <c:v>0.75700000000000001</c:v>
                </c:pt>
                <c:pt idx="757">
                  <c:v>0.75800000000000001</c:v>
                </c:pt>
                <c:pt idx="758">
                  <c:v>0.75900000000000001</c:v>
                </c:pt>
                <c:pt idx="759">
                  <c:v>0.76</c:v>
                </c:pt>
                <c:pt idx="760">
                  <c:v>0.76100000000000001</c:v>
                </c:pt>
                <c:pt idx="761">
                  <c:v>0.76200000000000001</c:v>
                </c:pt>
                <c:pt idx="762">
                  <c:v>0.76300000000000001</c:v>
                </c:pt>
                <c:pt idx="763">
                  <c:v>0.76400000000000001</c:v>
                </c:pt>
                <c:pt idx="764">
                  <c:v>0.76500000000000001</c:v>
                </c:pt>
                <c:pt idx="765">
                  <c:v>0.76600000000000001</c:v>
                </c:pt>
                <c:pt idx="766">
                  <c:v>0.76700000000000002</c:v>
                </c:pt>
                <c:pt idx="767">
                  <c:v>0.76800000000000002</c:v>
                </c:pt>
                <c:pt idx="768">
                  <c:v>0.76900000000000002</c:v>
                </c:pt>
                <c:pt idx="769">
                  <c:v>0.77</c:v>
                </c:pt>
                <c:pt idx="770">
                  <c:v>0.77100000000000002</c:v>
                </c:pt>
                <c:pt idx="771">
                  <c:v>0.77200000000000002</c:v>
                </c:pt>
                <c:pt idx="772">
                  <c:v>0.77300000000000002</c:v>
                </c:pt>
                <c:pt idx="773">
                  <c:v>0.77400000000000002</c:v>
                </c:pt>
                <c:pt idx="774">
                  <c:v>0.77500000000000002</c:v>
                </c:pt>
                <c:pt idx="775">
                  <c:v>0.77600000000000002</c:v>
                </c:pt>
                <c:pt idx="776">
                  <c:v>0.77700000000000002</c:v>
                </c:pt>
                <c:pt idx="777">
                  <c:v>0.77800000000000002</c:v>
                </c:pt>
                <c:pt idx="778">
                  <c:v>0.77900000000000003</c:v>
                </c:pt>
                <c:pt idx="779">
                  <c:v>0.78</c:v>
                </c:pt>
                <c:pt idx="780">
                  <c:v>0.78100000000000003</c:v>
                </c:pt>
                <c:pt idx="781">
                  <c:v>0.78200000000000003</c:v>
                </c:pt>
                <c:pt idx="782">
                  <c:v>0.78300000000000003</c:v>
                </c:pt>
                <c:pt idx="783">
                  <c:v>0.78400000000000003</c:v>
                </c:pt>
                <c:pt idx="784">
                  <c:v>0.78500000000000003</c:v>
                </c:pt>
                <c:pt idx="785">
                  <c:v>0.78600000000000003</c:v>
                </c:pt>
                <c:pt idx="786">
                  <c:v>0.78700000000000003</c:v>
                </c:pt>
                <c:pt idx="787">
                  <c:v>0.78800000000000003</c:v>
                </c:pt>
                <c:pt idx="788">
                  <c:v>0.78900000000000003</c:v>
                </c:pt>
                <c:pt idx="789">
                  <c:v>0.79</c:v>
                </c:pt>
                <c:pt idx="790">
                  <c:v>0.79100000000000004</c:v>
                </c:pt>
                <c:pt idx="791">
                  <c:v>0.79200000000000004</c:v>
                </c:pt>
                <c:pt idx="792">
                  <c:v>0.79300000000000004</c:v>
                </c:pt>
                <c:pt idx="793">
                  <c:v>0.79400000000000004</c:v>
                </c:pt>
                <c:pt idx="794">
                  <c:v>0.79500000000000004</c:v>
                </c:pt>
                <c:pt idx="795">
                  <c:v>0.79600000000000004</c:v>
                </c:pt>
                <c:pt idx="796">
                  <c:v>0.79700000000000004</c:v>
                </c:pt>
                <c:pt idx="797">
                  <c:v>0.79800000000000004</c:v>
                </c:pt>
                <c:pt idx="798">
                  <c:v>0.79900000000000004</c:v>
                </c:pt>
                <c:pt idx="799">
                  <c:v>0.8</c:v>
                </c:pt>
                <c:pt idx="800">
                  <c:v>0.80100000000000005</c:v>
                </c:pt>
                <c:pt idx="801">
                  <c:v>0.80200000000000005</c:v>
                </c:pt>
                <c:pt idx="802">
                  <c:v>0.80300000000000005</c:v>
                </c:pt>
                <c:pt idx="803">
                  <c:v>0.80400000000000005</c:v>
                </c:pt>
                <c:pt idx="804">
                  <c:v>0.80500000000000005</c:v>
                </c:pt>
                <c:pt idx="805">
                  <c:v>0.80600000000000005</c:v>
                </c:pt>
                <c:pt idx="806">
                  <c:v>0.80700000000000005</c:v>
                </c:pt>
                <c:pt idx="807">
                  <c:v>0.80800000000000005</c:v>
                </c:pt>
                <c:pt idx="808">
                  <c:v>0.80900000000000005</c:v>
                </c:pt>
                <c:pt idx="809">
                  <c:v>0.81</c:v>
                </c:pt>
                <c:pt idx="810">
                  <c:v>0.81100000000000005</c:v>
                </c:pt>
                <c:pt idx="811">
                  <c:v>0.81200000000000006</c:v>
                </c:pt>
                <c:pt idx="812">
                  <c:v>0.81299999999999994</c:v>
                </c:pt>
                <c:pt idx="813">
                  <c:v>0.81399999999999995</c:v>
                </c:pt>
                <c:pt idx="814">
                  <c:v>0.81499999999999995</c:v>
                </c:pt>
                <c:pt idx="815">
                  <c:v>0.81599999999999995</c:v>
                </c:pt>
                <c:pt idx="816">
                  <c:v>0.81699999999999995</c:v>
                </c:pt>
                <c:pt idx="817">
                  <c:v>0.81799999999999995</c:v>
                </c:pt>
                <c:pt idx="818">
                  <c:v>0.81899999999999995</c:v>
                </c:pt>
                <c:pt idx="819">
                  <c:v>0.82</c:v>
                </c:pt>
                <c:pt idx="820">
                  <c:v>0.82099999999999995</c:v>
                </c:pt>
                <c:pt idx="821">
                  <c:v>0.82199999999999995</c:v>
                </c:pt>
                <c:pt idx="822">
                  <c:v>0.82299999999999995</c:v>
                </c:pt>
                <c:pt idx="823">
                  <c:v>0.82399999999999995</c:v>
                </c:pt>
                <c:pt idx="824">
                  <c:v>0.82499999999999996</c:v>
                </c:pt>
                <c:pt idx="825">
                  <c:v>0.82599999999999996</c:v>
                </c:pt>
                <c:pt idx="826">
                  <c:v>0.82699999999999996</c:v>
                </c:pt>
                <c:pt idx="827">
                  <c:v>0.82799999999999996</c:v>
                </c:pt>
                <c:pt idx="828">
                  <c:v>0.82899999999999996</c:v>
                </c:pt>
                <c:pt idx="829">
                  <c:v>0.83</c:v>
                </c:pt>
                <c:pt idx="830">
                  <c:v>0.83099999999999996</c:v>
                </c:pt>
                <c:pt idx="831">
                  <c:v>0.83199999999999996</c:v>
                </c:pt>
                <c:pt idx="832">
                  <c:v>0.83299999999999996</c:v>
                </c:pt>
                <c:pt idx="833">
                  <c:v>0.83399999999999996</c:v>
                </c:pt>
                <c:pt idx="834">
                  <c:v>0.83499999999999996</c:v>
                </c:pt>
                <c:pt idx="835">
                  <c:v>0.83599999999999997</c:v>
                </c:pt>
                <c:pt idx="836">
                  <c:v>0.83699999999999997</c:v>
                </c:pt>
                <c:pt idx="837">
                  <c:v>0.83799999999999997</c:v>
                </c:pt>
                <c:pt idx="838">
                  <c:v>0.83899999999999997</c:v>
                </c:pt>
                <c:pt idx="839">
                  <c:v>0.84</c:v>
                </c:pt>
                <c:pt idx="840">
                  <c:v>0.84099999999999997</c:v>
                </c:pt>
                <c:pt idx="841">
                  <c:v>0.84199999999999997</c:v>
                </c:pt>
                <c:pt idx="842">
                  <c:v>0.84299999999999997</c:v>
                </c:pt>
                <c:pt idx="843">
                  <c:v>0.84399999999999997</c:v>
                </c:pt>
                <c:pt idx="844">
                  <c:v>0.84499999999999997</c:v>
                </c:pt>
                <c:pt idx="845">
                  <c:v>0.84599999999999997</c:v>
                </c:pt>
                <c:pt idx="846">
                  <c:v>0.84699999999999998</c:v>
                </c:pt>
                <c:pt idx="847">
                  <c:v>0.84799999999999998</c:v>
                </c:pt>
                <c:pt idx="848">
                  <c:v>0.84899999999999998</c:v>
                </c:pt>
                <c:pt idx="849">
                  <c:v>0.85</c:v>
                </c:pt>
                <c:pt idx="850">
                  <c:v>0.85099999999999998</c:v>
                </c:pt>
                <c:pt idx="851">
                  <c:v>0.85199999999999998</c:v>
                </c:pt>
                <c:pt idx="852">
                  <c:v>0.85299999999999998</c:v>
                </c:pt>
                <c:pt idx="853">
                  <c:v>0.85399999999999998</c:v>
                </c:pt>
                <c:pt idx="854">
                  <c:v>0.85499999999999998</c:v>
                </c:pt>
                <c:pt idx="855">
                  <c:v>0.85599999999999998</c:v>
                </c:pt>
                <c:pt idx="856">
                  <c:v>0.85699999999999998</c:v>
                </c:pt>
                <c:pt idx="857">
                  <c:v>0.85799999999999998</c:v>
                </c:pt>
                <c:pt idx="858">
                  <c:v>0.85899999999999999</c:v>
                </c:pt>
                <c:pt idx="859">
                  <c:v>0.86</c:v>
                </c:pt>
                <c:pt idx="860">
                  <c:v>0.86099999999999999</c:v>
                </c:pt>
                <c:pt idx="861">
                  <c:v>0.86199999999999999</c:v>
                </c:pt>
                <c:pt idx="862">
                  <c:v>0.86299999999999999</c:v>
                </c:pt>
                <c:pt idx="863">
                  <c:v>0.86399999999999999</c:v>
                </c:pt>
                <c:pt idx="864">
                  <c:v>0.86499999999999999</c:v>
                </c:pt>
                <c:pt idx="865">
                  <c:v>0.86599999999999999</c:v>
                </c:pt>
                <c:pt idx="866">
                  <c:v>0.86699999999999999</c:v>
                </c:pt>
                <c:pt idx="867">
                  <c:v>0.86799999999999999</c:v>
                </c:pt>
                <c:pt idx="868">
                  <c:v>0.86899999999999999</c:v>
                </c:pt>
                <c:pt idx="869">
                  <c:v>0.87</c:v>
                </c:pt>
                <c:pt idx="870">
                  <c:v>0.871</c:v>
                </c:pt>
                <c:pt idx="871">
                  <c:v>0.872</c:v>
                </c:pt>
                <c:pt idx="872">
                  <c:v>0.873</c:v>
                </c:pt>
                <c:pt idx="873">
                  <c:v>0.874</c:v>
                </c:pt>
                <c:pt idx="874">
                  <c:v>0.875</c:v>
                </c:pt>
                <c:pt idx="875">
                  <c:v>0.876</c:v>
                </c:pt>
                <c:pt idx="876">
                  <c:v>0.877</c:v>
                </c:pt>
                <c:pt idx="877">
                  <c:v>0.878</c:v>
                </c:pt>
                <c:pt idx="878">
                  <c:v>0.879</c:v>
                </c:pt>
                <c:pt idx="879">
                  <c:v>0.88</c:v>
                </c:pt>
                <c:pt idx="880">
                  <c:v>0.88100000000000001</c:v>
                </c:pt>
                <c:pt idx="881">
                  <c:v>0.88200000000000001</c:v>
                </c:pt>
                <c:pt idx="882">
                  <c:v>0.88300000000000001</c:v>
                </c:pt>
                <c:pt idx="883">
                  <c:v>0.88400000000000001</c:v>
                </c:pt>
                <c:pt idx="884">
                  <c:v>0.88500000000000001</c:v>
                </c:pt>
                <c:pt idx="885">
                  <c:v>0.88600000000000001</c:v>
                </c:pt>
                <c:pt idx="886">
                  <c:v>0.88700000000000001</c:v>
                </c:pt>
                <c:pt idx="887">
                  <c:v>0.88800000000000001</c:v>
                </c:pt>
                <c:pt idx="888">
                  <c:v>0.88900000000000001</c:v>
                </c:pt>
                <c:pt idx="889">
                  <c:v>0.89</c:v>
                </c:pt>
                <c:pt idx="890">
                  <c:v>0.89100000000000001</c:v>
                </c:pt>
                <c:pt idx="891">
                  <c:v>0.89200000000000002</c:v>
                </c:pt>
                <c:pt idx="892">
                  <c:v>0.89300000000000002</c:v>
                </c:pt>
                <c:pt idx="893">
                  <c:v>0.89400000000000002</c:v>
                </c:pt>
                <c:pt idx="894">
                  <c:v>0.89500000000000002</c:v>
                </c:pt>
                <c:pt idx="895">
                  <c:v>0.89600000000000002</c:v>
                </c:pt>
                <c:pt idx="896">
                  <c:v>0.89700000000000002</c:v>
                </c:pt>
                <c:pt idx="897">
                  <c:v>0.89800000000000002</c:v>
                </c:pt>
                <c:pt idx="898">
                  <c:v>0.89900000000000002</c:v>
                </c:pt>
                <c:pt idx="899">
                  <c:v>0.9</c:v>
                </c:pt>
                <c:pt idx="900">
                  <c:v>0.90100000000000002</c:v>
                </c:pt>
                <c:pt idx="901">
                  <c:v>0.90200000000000002</c:v>
                </c:pt>
                <c:pt idx="902">
                  <c:v>0.90300000000000002</c:v>
                </c:pt>
                <c:pt idx="903">
                  <c:v>0.90400000000000003</c:v>
                </c:pt>
                <c:pt idx="904">
                  <c:v>0.90500000000000003</c:v>
                </c:pt>
                <c:pt idx="905">
                  <c:v>0.90600000000000003</c:v>
                </c:pt>
                <c:pt idx="906">
                  <c:v>0.90700000000000003</c:v>
                </c:pt>
                <c:pt idx="907">
                  <c:v>0.90800000000000003</c:v>
                </c:pt>
                <c:pt idx="908">
                  <c:v>0.90900000000000003</c:v>
                </c:pt>
                <c:pt idx="909">
                  <c:v>0.91</c:v>
                </c:pt>
                <c:pt idx="910">
                  <c:v>0.91100000000000003</c:v>
                </c:pt>
                <c:pt idx="911">
                  <c:v>0.91200000000000003</c:v>
                </c:pt>
                <c:pt idx="912">
                  <c:v>0.91300000000000003</c:v>
                </c:pt>
                <c:pt idx="913">
                  <c:v>0.91400000000000003</c:v>
                </c:pt>
                <c:pt idx="914">
                  <c:v>0.91500000000000004</c:v>
                </c:pt>
                <c:pt idx="915">
                  <c:v>0.91600000000000004</c:v>
                </c:pt>
                <c:pt idx="916">
                  <c:v>0.91700000000000004</c:v>
                </c:pt>
                <c:pt idx="917">
                  <c:v>0.91800000000000004</c:v>
                </c:pt>
                <c:pt idx="918">
                  <c:v>0.91900000000000004</c:v>
                </c:pt>
                <c:pt idx="919">
                  <c:v>0.92</c:v>
                </c:pt>
                <c:pt idx="920">
                  <c:v>0.92100000000000004</c:v>
                </c:pt>
                <c:pt idx="921">
                  <c:v>0.92200000000000004</c:v>
                </c:pt>
                <c:pt idx="922">
                  <c:v>0.92300000000000004</c:v>
                </c:pt>
                <c:pt idx="923">
                  <c:v>0.92400000000000004</c:v>
                </c:pt>
                <c:pt idx="924">
                  <c:v>0.92500000000000004</c:v>
                </c:pt>
                <c:pt idx="925">
                  <c:v>0.92600000000000005</c:v>
                </c:pt>
                <c:pt idx="926">
                  <c:v>0.92700000000000005</c:v>
                </c:pt>
                <c:pt idx="927">
                  <c:v>0.92800000000000005</c:v>
                </c:pt>
                <c:pt idx="928">
                  <c:v>0.92900000000000005</c:v>
                </c:pt>
                <c:pt idx="929">
                  <c:v>0.93</c:v>
                </c:pt>
                <c:pt idx="930">
                  <c:v>0.93100000000000005</c:v>
                </c:pt>
                <c:pt idx="931">
                  <c:v>0.93200000000000005</c:v>
                </c:pt>
                <c:pt idx="932">
                  <c:v>0.93300000000000005</c:v>
                </c:pt>
                <c:pt idx="933">
                  <c:v>0.93400000000000005</c:v>
                </c:pt>
                <c:pt idx="934">
                  <c:v>0.93500000000000005</c:v>
                </c:pt>
                <c:pt idx="935">
                  <c:v>0.93600000000000005</c:v>
                </c:pt>
                <c:pt idx="936">
                  <c:v>0.93700000000000006</c:v>
                </c:pt>
                <c:pt idx="937">
                  <c:v>0.93799999999999994</c:v>
                </c:pt>
                <c:pt idx="938">
                  <c:v>0.93899999999999995</c:v>
                </c:pt>
                <c:pt idx="939">
                  <c:v>0.94</c:v>
                </c:pt>
                <c:pt idx="940">
                  <c:v>0.94099999999999995</c:v>
                </c:pt>
                <c:pt idx="941">
                  <c:v>0.94199999999999995</c:v>
                </c:pt>
                <c:pt idx="942">
                  <c:v>0.94299999999999995</c:v>
                </c:pt>
                <c:pt idx="943">
                  <c:v>0.94399999999999995</c:v>
                </c:pt>
                <c:pt idx="944">
                  <c:v>0.94499999999999995</c:v>
                </c:pt>
                <c:pt idx="945">
                  <c:v>0.94599999999999995</c:v>
                </c:pt>
                <c:pt idx="946">
                  <c:v>0.94699999999999995</c:v>
                </c:pt>
                <c:pt idx="947">
                  <c:v>0.94799999999999995</c:v>
                </c:pt>
                <c:pt idx="948">
                  <c:v>0.94899999999999995</c:v>
                </c:pt>
                <c:pt idx="949">
                  <c:v>0.95</c:v>
                </c:pt>
                <c:pt idx="950">
                  <c:v>0.95099999999999996</c:v>
                </c:pt>
                <c:pt idx="951">
                  <c:v>0.95199999999999996</c:v>
                </c:pt>
                <c:pt idx="952">
                  <c:v>0.95299999999999996</c:v>
                </c:pt>
                <c:pt idx="953">
                  <c:v>0.95399999999999996</c:v>
                </c:pt>
                <c:pt idx="954">
                  <c:v>0.95499999999999996</c:v>
                </c:pt>
                <c:pt idx="955">
                  <c:v>0.95599999999999996</c:v>
                </c:pt>
                <c:pt idx="956">
                  <c:v>0.95699999999999996</c:v>
                </c:pt>
                <c:pt idx="957">
                  <c:v>0.95799999999999996</c:v>
                </c:pt>
                <c:pt idx="958">
                  <c:v>0.95899999999999996</c:v>
                </c:pt>
                <c:pt idx="959">
                  <c:v>0.96</c:v>
                </c:pt>
                <c:pt idx="960">
                  <c:v>0.96099999999999997</c:v>
                </c:pt>
                <c:pt idx="961">
                  <c:v>0.96199999999999997</c:v>
                </c:pt>
                <c:pt idx="962">
                  <c:v>0.96299999999999997</c:v>
                </c:pt>
                <c:pt idx="963">
                  <c:v>0.96399999999999997</c:v>
                </c:pt>
                <c:pt idx="964">
                  <c:v>0.96499999999999997</c:v>
                </c:pt>
                <c:pt idx="965">
                  <c:v>0.96599999999999997</c:v>
                </c:pt>
                <c:pt idx="966">
                  <c:v>0.96699999999999997</c:v>
                </c:pt>
                <c:pt idx="967">
                  <c:v>0.96799999999999997</c:v>
                </c:pt>
                <c:pt idx="968">
                  <c:v>0.96899999999999997</c:v>
                </c:pt>
                <c:pt idx="969">
                  <c:v>0.97</c:v>
                </c:pt>
                <c:pt idx="970">
                  <c:v>0.97099999999999997</c:v>
                </c:pt>
                <c:pt idx="971">
                  <c:v>0.97199999999999998</c:v>
                </c:pt>
                <c:pt idx="972">
                  <c:v>0.97299999999999998</c:v>
                </c:pt>
                <c:pt idx="973">
                  <c:v>0.97399999999999998</c:v>
                </c:pt>
                <c:pt idx="974">
                  <c:v>0.97499999999999998</c:v>
                </c:pt>
                <c:pt idx="975">
                  <c:v>0.97599999999999998</c:v>
                </c:pt>
                <c:pt idx="976">
                  <c:v>0.97699999999999998</c:v>
                </c:pt>
                <c:pt idx="977">
                  <c:v>0.97799999999999998</c:v>
                </c:pt>
                <c:pt idx="978">
                  <c:v>0.97899999999999998</c:v>
                </c:pt>
                <c:pt idx="979">
                  <c:v>0.98</c:v>
                </c:pt>
                <c:pt idx="980">
                  <c:v>0.98099999999999998</c:v>
                </c:pt>
                <c:pt idx="981">
                  <c:v>0.98199999999999998</c:v>
                </c:pt>
                <c:pt idx="982">
                  <c:v>0.98299999999999998</c:v>
                </c:pt>
                <c:pt idx="983">
                  <c:v>0.98399999999999999</c:v>
                </c:pt>
                <c:pt idx="984">
                  <c:v>0.98499999999999999</c:v>
                </c:pt>
                <c:pt idx="985">
                  <c:v>0.98599999999999999</c:v>
                </c:pt>
                <c:pt idx="986">
                  <c:v>0.98699999999999999</c:v>
                </c:pt>
                <c:pt idx="987">
                  <c:v>0.98799999999999999</c:v>
                </c:pt>
                <c:pt idx="988">
                  <c:v>0.98899999999999999</c:v>
                </c:pt>
                <c:pt idx="989">
                  <c:v>0.99</c:v>
                </c:pt>
                <c:pt idx="990">
                  <c:v>0.99099999999999999</c:v>
                </c:pt>
                <c:pt idx="991">
                  <c:v>0.99199999999999999</c:v>
                </c:pt>
                <c:pt idx="992">
                  <c:v>0.99299999999999999</c:v>
                </c:pt>
                <c:pt idx="993">
                  <c:v>0.99399999999999999</c:v>
                </c:pt>
                <c:pt idx="994">
                  <c:v>0.995</c:v>
                </c:pt>
                <c:pt idx="995">
                  <c:v>0.996</c:v>
                </c:pt>
                <c:pt idx="996">
                  <c:v>0.997</c:v>
                </c:pt>
                <c:pt idx="997">
                  <c:v>0.998</c:v>
                </c:pt>
                <c:pt idx="998">
                  <c:v>0.999</c:v>
                </c:pt>
                <c:pt idx="999">
                  <c:v>1</c:v>
                </c:pt>
              </c:numCache>
            </c:numRef>
          </c:xVal>
          <c:yVal>
            <c:numRef>
              <c:f>Gaussian!$I$4:$I$1003</c:f>
              <c:numCache>
                <c:formatCode>General</c:formatCode>
                <c:ptCount val="1000"/>
                <c:pt idx="0">
                  <c:v>6.4690538823300719E-216</c:v>
                </c:pt>
                <c:pt idx="1">
                  <c:v>4.7651083428542495E-215</c:v>
                </c:pt>
                <c:pt idx="2">
                  <c:v>3.4959491534801491E-214</c:v>
                </c:pt>
                <c:pt idx="3">
                  <c:v>2.5545696744624499E-213</c:v>
                </c:pt>
                <c:pt idx="4">
                  <c:v>1.8592197071321282E-212</c:v>
                </c:pt>
                <c:pt idx="5">
                  <c:v>1.3477334046668241E-211</c:v>
                </c:pt>
                <c:pt idx="6">
                  <c:v>9.7305544789097156E-211</c:v>
                </c:pt>
                <c:pt idx="7">
                  <c:v>6.99731622415112E-210</c:v>
                </c:pt>
                <c:pt idx="8">
                  <c:v>5.0117076662789901E-209</c:v>
                </c:pt>
                <c:pt idx="9">
                  <c:v>3.5751994680521157E-208</c:v>
                </c:pt>
                <c:pt idx="10">
                  <c:v>2.5402422812962274E-207</c:v>
                </c:pt>
                <c:pt idx="11">
                  <c:v>1.7976714480978031E-206</c:v>
                </c:pt>
                <c:pt idx="12">
                  <c:v>1.2670851991119262E-205</c:v>
                </c:pt>
                <c:pt idx="13">
                  <c:v>8.895321148795318E-205</c:v>
                </c:pt>
                <c:pt idx="14">
                  <c:v>6.2198192362211027E-204</c:v>
                </c:pt>
                <c:pt idx="15">
                  <c:v>4.3316585085888844E-203</c:v>
                </c:pt>
                <c:pt idx="16">
                  <c:v>3.0046298404872747E-202</c:v>
                </c:pt>
                <c:pt idx="17">
                  <c:v>2.0758121901165653E-201</c:v>
                </c:pt>
                <c:pt idx="18">
                  <c:v>1.4283855786656151E-200</c:v>
                </c:pt>
                <c:pt idx="19">
                  <c:v>9.7895600003512344E-200</c:v>
                </c:pt>
                <c:pt idx="20">
                  <c:v>6.6825344324934408E-199</c:v>
                </c:pt>
                <c:pt idx="21">
                  <c:v>4.5433851558595526E-198</c:v>
                </c:pt>
                <c:pt idx="22">
                  <c:v>3.0766509040229903E-197</c:v>
                </c:pt>
                <c:pt idx="23">
                  <c:v>2.0750912768000072E-196</c:v>
                </c:pt>
                <c:pt idx="24">
                  <c:v>1.3939798789774765E-195</c:v>
                </c:pt>
                <c:pt idx="25">
                  <c:v>9.3268742713832125E-195</c:v>
                </c:pt>
                <c:pt idx="26">
                  <c:v>6.2154997973862767E-194</c:v>
                </c:pt>
                <c:pt idx="27">
                  <c:v>4.1254973054337108E-193</c:v>
                </c:pt>
                <c:pt idx="28">
                  <c:v>2.7273248896021259E-192</c:v>
                </c:pt>
                <c:pt idx="29">
                  <c:v>1.7957991468382537E-191</c:v>
                </c:pt>
                <c:pt idx="30">
                  <c:v>1.1777116274827994E-190</c:v>
                </c:pt>
                <c:pt idx="31">
                  <c:v>7.692729856687027E-190</c:v>
                </c:pt>
                <c:pt idx="32">
                  <c:v>5.0047491849766004E-189</c:v>
                </c:pt>
                <c:pt idx="33">
                  <c:v>3.2429814929587763E-188</c:v>
                </c:pt>
                <c:pt idx="34">
                  <c:v>2.0929889713764905E-187</c:v>
                </c:pt>
                <c:pt idx="35">
                  <c:v>1.3453947433461441E-186</c:v>
                </c:pt>
                <c:pt idx="36">
                  <c:v>8.6137612476701237E-186</c:v>
                </c:pt>
                <c:pt idx="37">
                  <c:v>5.4928311686855237E-185</c:v>
                </c:pt>
                <c:pt idx="38">
                  <c:v>3.4886707807736417E-184</c:v>
                </c:pt>
                <c:pt idx="39">
                  <c:v>2.2069070505541077E-183</c:v>
                </c:pt>
                <c:pt idx="40">
                  <c:v>1.3904917400807419E-182</c:v>
                </c:pt>
                <c:pt idx="41">
                  <c:v>8.7259576631939541E-182</c:v>
                </c:pt>
                <c:pt idx="42">
                  <c:v>5.4540373362071684E-181</c:v>
                </c:pt>
                <c:pt idx="43">
                  <c:v>3.3953412414861526E-180</c:v>
                </c:pt>
                <c:pt idx="44">
                  <c:v>2.1052761358750708E-179</c:v>
                </c:pt>
                <c:pt idx="45">
                  <c:v>1.3001546796248663E-178</c:v>
                </c:pt>
                <c:pt idx="46">
                  <c:v>7.9972614845936234E-178</c:v>
                </c:pt>
                <c:pt idx="47">
                  <c:v>4.8994562730968037E-177</c:v>
                </c:pt>
                <c:pt idx="48">
                  <c:v>2.9896117563989339E-176</c:v>
                </c:pt>
                <c:pt idx="49">
                  <c:v>1.8169459836115681E-175</c:v>
                </c:pt>
                <c:pt idx="50">
                  <c:v>1.0998401173210478E-174</c:v>
                </c:pt>
                <c:pt idx="51">
                  <c:v>6.6309753616812626E-174</c:v>
                </c:pt>
                <c:pt idx="52">
                  <c:v>3.9818563527928984E-173</c:v>
                </c:pt>
                <c:pt idx="53">
                  <c:v>2.3815191601815594E-172</c:v>
                </c:pt>
                <c:pt idx="54">
                  <c:v>1.4186749102374058E-171</c:v>
                </c:pt>
                <c:pt idx="55">
                  <c:v>8.4172846348433776E-171</c:v>
                </c:pt>
                <c:pt idx="56">
                  <c:v>4.9741795239297806E-170</c:v>
                </c:pt>
                <c:pt idx="57">
                  <c:v>2.9277312912317052E-169</c:v>
                </c:pt>
                <c:pt idx="58">
                  <c:v>1.7163319630751269E-168</c:v>
                </c:pt>
                <c:pt idx="59">
                  <c:v>1.0021475827494075E-167</c:v>
                </c:pt>
                <c:pt idx="60">
                  <c:v>5.8280382452256522E-167</c:v>
                </c:pt>
                <c:pt idx="61">
                  <c:v>3.3757744341786704E-166</c:v>
                </c:pt>
                <c:pt idx="62">
                  <c:v>1.9475327226706899E-165</c:v>
                </c:pt>
                <c:pt idx="63">
                  <c:v>1.1190678631668055E-164</c:v>
                </c:pt>
                <c:pt idx="64">
                  <c:v>6.4045467714895562E-164</c:v>
                </c:pt>
                <c:pt idx="65">
                  <c:v>3.6507382495480502E-163</c:v>
                </c:pt>
                <c:pt idx="66">
                  <c:v>2.0726850142787557E-162</c:v>
                </c:pt>
                <c:pt idx="67">
                  <c:v>1.1720502604910228E-161</c:v>
                </c:pt>
                <c:pt idx="68">
                  <c:v>6.6011481683795474E-161</c:v>
                </c:pt>
                <c:pt idx="69">
                  <c:v>3.7029942965370322E-160</c:v>
                </c:pt>
                <c:pt idx="70">
                  <c:v>2.0689353603338768E-159</c:v>
                </c:pt>
                <c:pt idx="71">
                  <c:v>1.1513334386988348E-158</c:v>
                </c:pt>
                <c:pt idx="72">
                  <c:v>6.38139505135949E-158</c:v>
                </c:pt>
                <c:pt idx="73">
                  <c:v>3.5228200633248236E-157</c:v>
                </c:pt>
                <c:pt idx="74">
                  <c:v>1.9369821024903908E-156</c:v>
                </c:pt>
                <c:pt idx="75">
                  <c:v>1.0607696161319909E-155</c:v>
                </c:pt>
                <c:pt idx="76">
                  <c:v>5.7859789900289089E-155</c:v>
                </c:pt>
                <c:pt idx="77">
                  <c:v>3.1433515139226189E-154</c:v>
                </c:pt>
                <c:pt idx="78">
                  <c:v>1.7008631201533891E-153</c:v>
                </c:pt>
                <c:pt idx="79">
                  <c:v>9.1665538877961836E-153</c:v>
                </c:pt>
                <c:pt idx="80">
                  <c:v>4.9204309803690679E-152</c:v>
                </c:pt>
                <c:pt idx="81">
                  <c:v>2.6306344886264524E-151</c:v>
                </c:pt>
                <c:pt idx="82">
                  <c:v>1.4008066404297038E-150</c:v>
                </c:pt>
                <c:pt idx="83">
                  <c:v>7.4294419039052346E-150</c:v>
                </c:pt>
                <c:pt idx="84">
                  <c:v>3.9245919354217531E-149</c:v>
                </c:pt>
                <c:pt idx="85">
                  <c:v>2.0648720233433518E-148</c:v>
                </c:pt>
                <c:pt idx="86">
                  <c:v>1.082061861425116E-147</c:v>
                </c:pt>
                <c:pt idx="87">
                  <c:v>5.6476965873892396E-147</c:v>
                </c:pt>
                <c:pt idx="88">
                  <c:v>2.9359654514287042E-146</c:v>
                </c:pt>
                <c:pt idx="89">
                  <c:v>1.5201653931562094E-145</c:v>
                </c:pt>
                <c:pt idx="90">
                  <c:v>7.8395486431686192E-145</c:v>
                </c:pt>
                <c:pt idx="91">
                  <c:v>4.0267215021726028E-144</c:v>
                </c:pt>
                <c:pt idx="92">
                  <c:v>2.0600247837652846E-143</c:v>
                </c:pt>
                <c:pt idx="93">
                  <c:v>1.0496720029485673E-142</c:v>
                </c:pt>
                <c:pt idx="94">
                  <c:v>5.3271521280786734E-142</c:v>
                </c:pt>
                <c:pt idx="95">
                  <c:v>2.6927553750972214E-141</c:v>
                </c:pt>
                <c:pt idx="96">
                  <c:v>1.3556857176441573E-140</c:v>
                </c:pt>
                <c:pt idx="97">
                  <c:v>6.7980046433247198E-140</c:v>
                </c:pt>
                <c:pt idx="98">
                  <c:v>3.3951909921693422E-139</c:v>
                </c:pt>
                <c:pt idx="99">
                  <c:v>1.6889130055736892E-138</c:v>
                </c:pt>
                <c:pt idx="100">
                  <c:v>8.3677879667613263E-138</c:v>
                </c:pt>
                <c:pt idx="101">
                  <c:v>4.1292803628715668E-137</c:v>
                </c:pt>
                <c:pt idx="102">
                  <c:v>2.0295436286303487E-136</c:v>
                </c:pt>
                <c:pt idx="103">
                  <c:v>9.9353398997013408E-136</c:v>
                </c:pt>
                <c:pt idx="104">
                  <c:v>4.8442593268477172E-135</c:v>
                </c:pt>
                <c:pt idx="105">
                  <c:v>2.3525147533472045E-134</c:v>
                </c:pt>
                <c:pt idx="106">
                  <c:v>1.1378830920517781E-133</c:v>
                </c:pt>
                <c:pt idx="107">
                  <c:v>5.4818007972312547E-133</c:v>
                </c:pt>
                <c:pt idx="108">
                  <c:v>2.6303235424290031E-132</c:v>
                </c:pt>
                <c:pt idx="109">
                  <c:v>1.2570582753556721E-131</c:v>
                </c:pt>
                <c:pt idx="110">
                  <c:v>5.9835919281761539E-131</c:v>
                </c:pt>
                <c:pt idx="111">
                  <c:v>2.8368008005889674E-130</c:v>
                </c:pt>
                <c:pt idx="112">
                  <c:v>1.3395410620263092E-129</c:v>
                </c:pt>
                <c:pt idx="113">
                  <c:v>6.3000433522464618E-129</c:v>
                </c:pt>
                <c:pt idx="114">
                  <c:v>2.9511505279457161E-128</c:v>
                </c:pt>
                <c:pt idx="115">
                  <c:v>1.3768908149023054E-127</c:v>
                </c:pt>
                <c:pt idx="116">
                  <c:v>6.3983495230413015E-127</c:v>
                </c:pt>
                <c:pt idx="117">
                  <c:v>2.9613977042611172E-126</c:v>
                </c:pt>
                <c:pt idx="118">
                  <c:v>1.3651671429033617E-125</c:v>
                </c:pt>
                <c:pt idx="119">
                  <c:v>6.2680901735426912E-125</c:v>
                </c:pt>
                <c:pt idx="120">
                  <c:v>2.8664538973857057E-124</c:v>
                </c:pt>
                <c:pt idx="121">
                  <c:v>1.3056146172275145E-123</c:v>
                </c:pt>
                <c:pt idx="122">
                  <c:v>5.9230495124281604E-123</c:v>
                </c:pt>
                <c:pt idx="123">
                  <c:v>2.6763076739125496E-122</c:v>
                </c:pt>
                <c:pt idx="124">
                  <c:v>1.2044451650995352E-121</c:v>
                </c:pt>
                <c:pt idx="125">
                  <c:v>5.3988137188233706E-121</c:v>
                </c:pt>
                <c:pt idx="126">
                  <c:v>2.4102937237940277E-120</c:v>
                </c:pt>
                <c:pt idx="127">
                  <c:v>1.0717707833617637E-119</c:v>
                </c:pt>
                <c:pt idx="128">
                  <c:v>4.746726127545339E-119</c:v>
                </c:pt>
                <c:pt idx="129">
                  <c:v>2.0938557203552595E-118</c:v>
                </c:pt>
                <c:pt idx="130">
                  <c:v>9.1994030660138071E-118</c:v>
                </c:pt>
                <c:pt idx="131">
                  <c:v>4.0256207626375081E-117</c:v>
                </c:pt>
                <c:pt idx="132">
                  <c:v>1.7545525818784787E-116</c:v>
                </c:pt>
                <c:pt idx="133">
                  <c:v>7.6165839571535404E-116</c:v>
                </c:pt>
                <c:pt idx="134">
                  <c:v>3.2931718634635788E-115</c:v>
                </c:pt>
                <c:pt idx="135">
                  <c:v>1.4181718991614537E-114</c:v>
                </c:pt>
                <c:pt idx="136">
                  <c:v>6.0828018876740221E-114</c:v>
                </c:pt>
                <c:pt idx="137">
                  <c:v>2.5985961182385011E-113</c:v>
                </c:pt>
                <c:pt idx="138">
                  <c:v>1.1056921228721065E-112</c:v>
                </c:pt>
                <c:pt idx="139">
                  <c:v>4.6858670543904735E-112</c:v>
                </c:pt>
                <c:pt idx="140">
                  <c:v>1.9779077261119659E-111</c:v>
                </c:pt>
                <c:pt idx="141">
                  <c:v>8.3153858848456392E-111</c:v>
                </c:pt>
                <c:pt idx="142">
                  <c:v>3.4819225438824708E-110</c:v>
                </c:pt>
                <c:pt idx="143">
                  <c:v>1.45216552029837E-109</c:v>
                </c:pt>
                <c:pt idx="144">
                  <c:v>6.0321683362102158E-109</c:v>
                </c:pt>
                <c:pt idx="145">
                  <c:v>2.4956926580310729E-108</c:v>
                </c:pt>
                <c:pt idx="146">
                  <c:v>1.0284165738474325E-107</c:v>
                </c:pt>
                <c:pt idx="147">
                  <c:v>4.2209222229688747E-107</c:v>
                </c:pt>
                <c:pt idx="148">
                  <c:v>1.7254641851290231E-106</c:v>
                </c:pt>
                <c:pt idx="149">
                  <c:v>7.0252998563891939E-106</c:v>
                </c:pt>
                <c:pt idx="150">
                  <c:v>2.848945222962448E-105</c:v>
                </c:pt>
                <c:pt idx="151">
                  <c:v>1.1507040706050617E-104</c:v>
                </c:pt>
                <c:pt idx="152">
                  <c:v>4.6291741219790486E-104</c:v>
                </c:pt>
                <c:pt idx="153">
                  <c:v>1.8548282459065906E-103</c:v>
                </c:pt>
                <c:pt idx="154">
                  <c:v>7.4022577262036498E-103</c:v>
                </c:pt>
                <c:pt idx="155">
                  <c:v>2.9422869124774435E-102</c:v>
                </c:pt>
                <c:pt idx="156">
                  <c:v>1.1648396762573248E-101</c:v>
                </c:pt>
                <c:pt idx="157">
                  <c:v>4.5931180424720279E-101</c:v>
                </c:pt>
                <c:pt idx="158">
                  <c:v>1.8038871949288735E-100</c:v>
                </c:pt>
                <c:pt idx="159">
                  <c:v>7.0562094165060385E-100</c:v>
                </c:pt>
                <c:pt idx="160">
                  <c:v>2.7491210557230609E-99</c:v>
                </c:pt>
                <c:pt idx="161">
                  <c:v>1.066784222009296E-98</c:v>
                </c:pt>
                <c:pt idx="162">
                  <c:v>4.123059672078924E-98</c:v>
                </c:pt>
                <c:pt idx="163">
                  <c:v>1.587168274004452E-97</c:v>
                </c:pt>
                <c:pt idx="164">
                  <c:v>6.0853651659462741E-97</c:v>
                </c:pt>
                <c:pt idx="165">
                  <c:v>2.3238635897829595E-96</c:v>
                </c:pt>
                <c:pt idx="166">
                  <c:v>8.838833148238286E-96</c:v>
                </c:pt>
                <c:pt idx="167">
                  <c:v>3.3484171445178537E-95</c:v>
                </c:pt>
                <c:pt idx="168">
                  <c:v>1.2634105381705651E-94</c:v>
                </c:pt>
                <c:pt idx="169">
                  <c:v>4.7479895025269178E-94</c:v>
                </c:pt>
                <c:pt idx="170">
                  <c:v>1.7771959794308446E-93</c:v>
                </c:pt>
                <c:pt idx="171">
                  <c:v>6.6255389427409887E-93</c:v>
                </c:pt>
                <c:pt idx="172">
                  <c:v>2.4601830204913058E-92</c:v>
                </c:pt>
                <c:pt idx="173">
                  <c:v>9.0985867364709548E-92</c:v>
                </c:pt>
                <c:pt idx="174">
                  <c:v>3.3515120040492077E-91</c:v>
                </c:pt>
                <c:pt idx="175">
                  <c:v>1.2296115554438921E-90</c:v>
                </c:pt>
                <c:pt idx="176">
                  <c:v>4.4931964739475102E-90</c:v>
                </c:pt>
                <c:pt idx="177">
                  <c:v>1.6353217007109907E-89</c:v>
                </c:pt>
                <c:pt idx="178">
                  <c:v>5.9280424822198041E-89</c:v>
                </c:pt>
                <c:pt idx="179">
                  <c:v>2.1403250361019761E-88</c:v>
                </c:pt>
                <c:pt idx="180">
                  <c:v>7.6967693617684256E-88</c:v>
                </c:pt>
                <c:pt idx="181">
                  <c:v>2.756750938223834E-87</c:v>
                </c:pt>
                <c:pt idx="182">
                  <c:v>9.8343782059341377E-87</c:v>
                </c:pt>
                <c:pt idx="183">
                  <c:v>3.4942711152909898E-86</c:v>
                </c:pt>
                <c:pt idx="184">
                  <c:v>1.2365924972652175E-85</c:v>
                </c:pt>
                <c:pt idx="185">
                  <c:v>4.358699544440468E-85</c:v>
                </c:pt>
                <c:pt idx="186">
                  <c:v>1.5301978094904582E-84</c:v>
                </c:pt>
                <c:pt idx="187">
                  <c:v>5.350551341231858E-84</c:v>
                </c:pt>
                <c:pt idx="188">
                  <c:v>1.863415966494416E-83</c:v>
                </c:pt>
                <c:pt idx="189">
                  <c:v>6.4637031953047659E-83</c:v>
                </c:pt>
                <c:pt idx="190">
                  <c:v>2.2331264551623233E-82</c:v>
                </c:pt>
                <c:pt idx="191">
                  <c:v>7.6843218051850011E-82</c:v>
                </c:pt>
                <c:pt idx="192">
                  <c:v>2.6336501801579526E-81</c:v>
                </c:pt>
                <c:pt idx="193">
                  <c:v>8.9902330468522417E-81</c:v>
                </c:pt>
                <c:pt idx="194">
                  <c:v>3.056638845149308E-80</c:v>
                </c:pt>
                <c:pt idx="195">
                  <c:v>1.0350888329150587E-79</c:v>
                </c:pt>
                <c:pt idx="196">
                  <c:v>3.491173523753291E-79</c:v>
                </c:pt>
                <c:pt idx="197">
                  <c:v>1.1728043398937412E-78</c:v>
                </c:pt>
                <c:pt idx="198">
                  <c:v>3.924099495314409E-78</c:v>
                </c:pt>
                <c:pt idx="199">
                  <c:v>1.307720022483434E-77</c:v>
                </c:pt>
                <c:pt idx="200">
                  <c:v>4.3406008697881223E-77</c:v>
                </c:pt>
                <c:pt idx="201">
                  <c:v>1.4349780231895748E-76</c:v>
                </c:pt>
                <c:pt idx="202">
                  <c:v>4.7249907599906688E-76</c:v>
                </c:pt>
                <c:pt idx="203">
                  <c:v>1.549590674717525E-75</c:v>
                </c:pt>
                <c:pt idx="204">
                  <c:v>5.0616643379382946E-75</c:v>
                </c:pt>
                <c:pt idx="205">
                  <c:v>1.6467588503970752E-74</c:v>
                </c:pt>
                <c:pt idx="206">
                  <c:v>5.3361372025488392E-74</c:v>
                </c:pt>
                <c:pt idx="207">
                  <c:v>1.7222027800480587E-73</c:v>
                </c:pt>
                <c:pt idx="208">
                  <c:v>5.5360741857192819E-73</c:v>
                </c:pt>
                <c:pt idx="209">
                  <c:v>1.7724738370383493E-72</c:v>
                </c:pt>
                <c:pt idx="210">
                  <c:v>5.6522073118048418E-72</c:v>
                </c:pt>
                <c:pt idx="211">
                  <c:v>1.7952157449883592E-71</c:v>
                </c:pt>
                <c:pt idx="212">
                  <c:v>5.6790478974292849E-71</c:v>
                </c:pt>
                <c:pt idx="213">
                  <c:v>1.7893476673244614E-70</c:v>
                </c:pt>
                <c:pt idx="214">
                  <c:v>5.6153166109523142E-70</c:v>
                </c:pt>
                <c:pt idx="215">
                  <c:v>1.7551493682336947E-69</c:v>
                </c:pt>
                <c:pt idx="216">
                  <c:v>5.4640445644880426E-69</c:v>
                </c:pt>
                <c:pt idx="217">
                  <c:v>1.6942391005404562E-68</c:v>
                </c:pt>
                <c:pt idx="218">
                  <c:v>5.2323343139925148E-68</c:v>
                </c:pt>
                <c:pt idx="219">
                  <c:v>1.6094466543790655E-67</c:v>
                </c:pt>
                <c:pt idx="220">
                  <c:v>4.9308070112123318E-67</c:v>
                </c:pt>
                <c:pt idx="221">
                  <c:v>1.5045954362536856E-66</c:v>
                </c:pt>
                <c:pt idx="222">
                  <c:v>4.5727956339175041E-66</c:v>
                </c:pt>
                <c:pt idx="223">
                  <c:v>1.3842169458234252E-65</c:v>
                </c:pt>
                <c:pt idx="224">
                  <c:v>4.1733695958860113E-65</c:v>
                </c:pt>
                <c:pt idx="225">
                  <c:v>1.2532273113883828E-64</c:v>
                </c:pt>
                <c:pt idx="226">
                  <c:v>3.7482898837480695E-64</c:v>
                </c:pt>
                <c:pt idx="227">
                  <c:v>1.1165979025395341E-63</c:v>
                </c:pt>
                <c:pt idx="228">
                  <c:v>3.3129948559640863E-63</c:v>
                </c:pt>
                <c:pt idx="229">
                  <c:v>9.7905036199785823E-63</c:v>
                </c:pt>
                <c:pt idx="230">
                  <c:v>2.8817056633967185E-62</c:v>
                </c:pt>
                <c:pt idx="231">
                  <c:v>8.4480120499783687E-62</c:v>
                </c:pt>
                <c:pt idx="232">
                  <c:v>2.4667193817440407E-61</c:v>
                </c:pt>
                <c:pt idx="233">
                  <c:v>7.1737342571924094E-61</c:v>
                </c:pt>
                <c:pt idx="234">
                  <c:v>2.0779310855279364E-60</c:v>
                </c:pt>
                <c:pt idx="235">
                  <c:v>5.9948360799614211E-60</c:v>
                </c:pt>
                <c:pt idx="236">
                  <c:v>1.7225974568806409E-59</c:v>
                </c:pt>
                <c:pt idx="237">
                  <c:v>4.930041872693673E-59</c:v>
                </c:pt>
                <c:pt idx="238">
                  <c:v>1.4053281027119925E-58</c:v>
                </c:pt>
                <c:pt idx="239">
                  <c:v>3.9899290324571213E-58</c:v>
                </c:pt>
                <c:pt idx="240">
                  <c:v>1.128269707510819E-57</c:v>
                </c:pt>
                <c:pt idx="241">
                  <c:v>3.1777593263934297E-57</c:v>
                </c:pt>
                <c:pt idx="242">
                  <c:v>8.9143440732830265E-57</c:v>
                </c:pt>
                <c:pt idx="243">
                  <c:v>2.4906809589256815E-56</c:v>
                </c:pt>
                <c:pt idx="244">
                  <c:v>6.9311791680284951E-56</c:v>
                </c:pt>
                <c:pt idx="245">
                  <c:v>1.9211287305851591E-55</c:v>
                </c:pt>
                <c:pt idx="246">
                  <c:v>5.3035433802508287E-55</c:v>
                </c:pt>
                <c:pt idx="247">
                  <c:v>1.4582638201805096E-54</c:v>
                </c:pt>
                <c:pt idx="248">
                  <c:v>3.9936168256328804E-54</c:v>
                </c:pt>
                <c:pt idx="249">
                  <c:v>1.0893238260145449E-53</c:v>
                </c:pt>
                <c:pt idx="250">
                  <c:v>2.9594290259184424E-53</c:v>
                </c:pt>
                <c:pt idx="251">
                  <c:v>8.0079097919708448E-53</c:v>
                </c:pt>
                <c:pt idx="252">
                  <c:v>2.1581952500086461E-52</c:v>
                </c:pt>
                <c:pt idx="253">
                  <c:v>5.7932545236209842E-52</c:v>
                </c:pt>
                <c:pt idx="254">
                  <c:v>1.548869412942319E-51</c:v>
                </c:pt>
                <c:pt idx="255">
                  <c:v>4.1244620727705069E-51</c:v>
                </c:pt>
                <c:pt idx="256">
                  <c:v>1.0939063469828337E-50</c:v>
                </c:pt>
                <c:pt idx="257">
                  <c:v>2.8897035198636823E-50</c:v>
                </c:pt>
                <c:pt idx="258">
                  <c:v>7.6030307794336991E-50</c:v>
                </c:pt>
                <c:pt idx="259">
                  <c:v>1.9924183242555786E-49</c:v>
                </c:pt>
                <c:pt idx="260">
                  <c:v>5.2003745332823383E-49</c:v>
                </c:pt>
                <c:pt idx="261">
                  <c:v>1.3519139061336786E-48</c:v>
                </c:pt>
                <c:pt idx="262">
                  <c:v>3.5004490821800098E-48</c:v>
                </c:pt>
                <c:pt idx="263">
                  <c:v>9.0273194494915753E-48</c:v>
                </c:pt>
                <c:pt idx="264">
                  <c:v>2.3187513209773145E-47</c:v>
                </c:pt>
                <c:pt idx="265">
                  <c:v>5.9321190008696614E-47</c:v>
                </c:pt>
                <c:pt idx="266">
                  <c:v>1.5115616042709883E-46</c:v>
                </c:pt>
                <c:pt idx="267">
                  <c:v>3.8362081687119066E-46</c:v>
                </c:pt>
                <c:pt idx="268">
                  <c:v>9.6970312852809764E-46</c:v>
                </c:pt>
                <c:pt idx="269">
                  <c:v>2.441382036172536E-45</c:v>
                </c:pt>
                <c:pt idx="270">
                  <c:v>6.1219955493724951E-45</c:v>
                </c:pt>
                <c:pt idx="271">
                  <c:v>1.5290109348299481E-44</c:v>
                </c:pt>
                <c:pt idx="272">
                  <c:v>3.8035443976977257E-44</c:v>
                </c:pt>
                <c:pt idx="273">
                  <c:v>9.4238139977279208E-44</c:v>
                </c:pt>
                <c:pt idx="274">
                  <c:v>2.3255476268198552E-43</c:v>
                </c:pt>
                <c:pt idx="275">
                  <c:v>5.7158929656561252E-43</c:v>
                </c:pt>
                <c:pt idx="276">
                  <c:v>1.3992755773876942E-42</c:v>
                </c:pt>
                <c:pt idx="277">
                  <c:v>3.4117935001126174E-42</c:v>
                </c:pt>
                <c:pt idx="278">
                  <c:v>8.2855728042961509E-42</c:v>
                </c:pt>
                <c:pt idx="279">
                  <c:v>2.0041150756646763E-41</c:v>
                </c:pt>
                <c:pt idx="280">
                  <c:v>4.8281759575967879E-41</c:v>
                </c:pt>
                <c:pt idx="281">
                  <c:v>1.1585208124798095E-40</c:v>
                </c:pt>
                <c:pt idx="282">
                  <c:v>2.7687574246200311E-40</c:v>
                </c:pt>
                <c:pt idx="283">
                  <c:v>6.5906203208439201E-40</c:v>
                </c:pt>
                <c:pt idx="284">
                  <c:v>1.562528670749921E-39</c:v>
                </c:pt>
                <c:pt idx="285">
                  <c:v>3.6896911429601574E-39</c:v>
                </c:pt>
                <c:pt idx="286">
                  <c:v>8.6778542063680151E-39</c:v>
                </c:pt>
                <c:pt idx="287">
                  <c:v>2.0328016383286913E-38</c:v>
                </c:pt>
                <c:pt idx="288">
                  <c:v>4.7428345142584888E-38</c:v>
                </c:pt>
                <c:pt idx="289">
                  <c:v>1.1021514037437119E-37</c:v>
                </c:pt>
                <c:pt idx="290">
                  <c:v>2.5509671236474243E-37</c:v>
                </c:pt>
                <c:pt idx="291">
                  <c:v>5.8806967119584031E-37</c:v>
                </c:pt>
                <c:pt idx="292">
                  <c:v>1.3502463724295161E-36</c:v>
                </c:pt>
                <c:pt idx="293">
                  <c:v>3.0878597987081726E-36</c:v>
                </c:pt>
                <c:pt idx="294">
                  <c:v>7.0333534789557067E-36</c:v>
                </c:pt>
                <c:pt idx="295">
                  <c:v>1.5956132446902027E-35</c:v>
                </c:pt>
                <c:pt idx="296">
                  <c:v>3.60539736997643E-35</c:v>
                </c:pt>
                <c:pt idx="297">
                  <c:v>8.1140739137771208E-35</c:v>
                </c:pt>
                <c:pt idx="298">
                  <c:v>1.8188006400808614E-34</c:v>
                </c:pt>
                <c:pt idx="299">
                  <c:v>4.0606125650300197E-34</c:v>
                </c:pt>
                <c:pt idx="300">
                  <c:v>9.0293882383054536E-34</c:v>
                </c:pt>
                <c:pt idx="301">
                  <c:v>1.9997947159294222E-33</c:v>
                </c:pt>
                <c:pt idx="302">
                  <c:v>4.4113632724536093E-33</c:v>
                </c:pt>
                <c:pt idx="303">
                  <c:v>9.6921593669498874E-33</c:v>
                </c:pt>
                <c:pt idx="304">
                  <c:v>2.1209409973153688E-32</c:v>
                </c:pt>
                <c:pt idx="305">
                  <c:v>4.6227131399321288E-32</c:v>
                </c:pt>
                <c:pt idx="306">
                  <c:v>1.0035190440841795E-31</c:v>
                </c:pt>
                <c:pt idx="307">
                  <c:v>2.1697745447171995E-31</c:v>
                </c:pt>
                <c:pt idx="308">
                  <c:v>4.6726571670011003E-31</c:v>
                </c:pt>
                <c:pt idx="309">
                  <c:v>1.0022441801581031E-30</c:v>
                </c:pt>
                <c:pt idx="310">
                  <c:v>2.141132211249208E-30</c:v>
                </c:pt>
                <c:pt idx="311">
                  <c:v>4.5558953952885465E-30</c:v>
                </c:pt>
                <c:pt idx="312">
                  <c:v>9.6552677089945579E-30</c:v>
                </c:pt>
                <c:pt idx="313">
                  <c:v>2.0380517746944179E-29</c:v>
                </c:pt>
                <c:pt idx="314">
                  <c:v>4.2847592236882689E-29</c:v>
                </c:pt>
                <c:pt idx="315">
                  <c:v>8.9721794044001179E-29</c:v>
                </c:pt>
                <c:pt idx="316">
                  <c:v>1.8712412930223129E-28</c:v>
                </c:pt>
                <c:pt idx="317">
                  <c:v>3.8870663429267644E-28</c:v>
                </c:pt>
                <c:pt idx="318">
                  <c:v>8.0421918743867864E-28</c:v>
                </c:pt>
                <c:pt idx="319">
                  <c:v>1.6572469363998936E-27</c:v>
                </c:pt>
                <c:pt idx="320">
                  <c:v>3.4014205885617986E-27</c:v>
                </c:pt>
                <c:pt idx="321">
                  <c:v>6.9533447806555198E-27</c:v>
                </c:pt>
                <c:pt idx="322">
                  <c:v>1.4157530616809986E-26</c:v>
                </c:pt>
                <c:pt idx="323">
                  <c:v>2.8710553922566062E-26</c:v>
                </c:pt>
                <c:pt idx="324">
                  <c:v>5.7990379461136322E-26</c:v>
                </c:pt>
                <c:pt idx="325">
                  <c:v>1.1666233013913528E-25</c:v>
                </c:pt>
                <c:pt idx="326">
                  <c:v>2.3375755676255372E-25</c:v>
                </c:pt>
                <c:pt idx="327">
                  <c:v>4.6651003387078789E-25</c:v>
                </c:pt>
                <c:pt idx="328">
                  <c:v>9.2729226229266778E-25</c:v>
                </c:pt>
                <c:pt idx="329">
                  <c:v>1.8358305789550442E-24</c:v>
                </c:pt>
                <c:pt idx="330">
                  <c:v>3.62000258024066E-24</c:v>
                </c:pt>
                <c:pt idx="331">
                  <c:v>7.1096050818786602E-24</c:v>
                </c:pt>
                <c:pt idx="332">
                  <c:v>1.3907286195820586E-23</c:v>
                </c:pt>
                <c:pt idx="333">
                  <c:v>2.7095653093273781E-23</c:v>
                </c:pt>
                <c:pt idx="334">
                  <c:v>5.2579587141285505E-23</c:v>
                </c:pt>
                <c:pt idx="335">
                  <c:v>1.0162370792649891E-22</c:v>
                </c:pt>
                <c:pt idx="336">
                  <c:v>1.9562899283549691E-22</c:v>
                </c:pt>
                <c:pt idx="337">
                  <c:v>3.7508674586661322E-22</c:v>
                </c:pt>
                <c:pt idx="338">
                  <c:v>7.1629271482726049E-22</c:v>
                </c:pt>
                <c:pt idx="339">
                  <c:v>1.3624157859890849E-21</c:v>
                </c:pt>
                <c:pt idx="340">
                  <c:v>2.5810066107877163E-21</c:v>
                </c:pt>
                <c:pt idx="341">
                  <c:v>4.8699991308268476E-21</c:v>
                </c:pt>
                <c:pt idx="342">
                  <c:v>9.1522730286775758E-21</c:v>
                </c:pt>
                <c:pt idx="343">
                  <c:v>1.7131262432974196E-20</c:v>
                </c:pt>
                <c:pt idx="344">
                  <c:v>3.1938174223459839E-20</c:v>
                </c:pt>
                <c:pt idx="345">
                  <c:v>5.9304974042659131E-20</c:v>
                </c:pt>
                <c:pt idx="346">
                  <c:v>1.0968127027299323E-19</c:v>
                </c:pt>
                <c:pt idx="347">
                  <c:v>2.0203850206796792E-19</c:v>
                </c:pt>
                <c:pt idx="348">
                  <c:v>3.7067741460149927E-19</c:v>
                </c:pt>
                <c:pt idx="349">
                  <c:v>6.773582542575219E-19</c:v>
                </c:pt>
                <c:pt idx="350">
                  <c:v>1.2328239040407415E-18</c:v>
                </c:pt>
                <c:pt idx="351">
                  <c:v>2.2348273759471536E-18</c:v>
                </c:pt>
                <c:pt idx="352">
                  <c:v>4.0350343454056332E-18</c:v>
                </c:pt>
                <c:pt idx="353">
                  <c:v>7.2562260832656887E-18</c:v>
                </c:pt>
                <c:pt idx="354">
                  <c:v>1.2996747827065124E-17</c:v>
                </c:pt>
                <c:pt idx="355">
                  <c:v>2.3185629746572331E-17</c:v>
                </c:pt>
                <c:pt idx="356">
                  <c:v>4.1196793730324337E-17</c:v>
                </c:pt>
                <c:pt idx="357">
                  <c:v>7.2906836582895691E-17</c:v>
                </c:pt>
                <c:pt idx="358">
                  <c:v>1.2850896009296137E-16</c:v>
                </c:pt>
                <c:pt idx="359">
                  <c:v>2.2561027804539736E-16</c:v>
                </c:pt>
                <c:pt idx="360">
                  <c:v>3.9449787591887922E-16</c:v>
                </c:pt>
                <c:pt idx="361">
                  <c:v>6.870538452156721E-16</c:v>
                </c:pt>
                <c:pt idx="362">
                  <c:v>1.1917830292203641E-15</c:v>
                </c:pt>
                <c:pt idx="363">
                  <c:v>2.0590359821250583E-15</c:v>
                </c:pt>
                <c:pt idx="364">
                  <c:v>3.5431618587638824E-15</c:v>
                </c:pt>
                <c:pt idx="365">
                  <c:v>6.0726515973037289E-15</c:v>
                </c:pt>
                <c:pt idx="366">
                  <c:v>1.0366354474296085E-14</c:v>
                </c:pt>
                <c:pt idx="367">
                  <c:v>1.7625200343429121E-14</c:v>
                </c:pt>
                <c:pt idx="368">
                  <c:v>2.9847116870573676E-14</c:v>
                </c:pt>
                <c:pt idx="369">
                  <c:v>5.034206509971685E-14</c:v>
                </c:pt>
                <c:pt idx="370">
                  <c:v>8.4570711556627744E-14</c:v>
                </c:pt>
                <c:pt idx="371">
                  <c:v>1.4150417683902298E-13</c:v>
                </c:pt>
                <c:pt idx="372">
                  <c:v>2.3581903121973646E-13</c:v>
                </c:pt>
                <c:pt idx="373">
                  <c:v>3.9142517949296763E-13</c:v>
                </c:pt>
                <c:pt idx="374">
                  <c:v>6.4711130179431449E-13</c:v>
                </c:pt>
                <c:pt idx="375">
                  <c:v>1.0655394346843709E-12</c:v>
                </c:pt>
                <c:pt idx="376">
                  <c:v>1.7475128845017733E-12</c:v>
                </c:pt>
                <c:pt idx="377">
                  <c:v>2.8545099602560978E-12</c:v>
                </c:pt>
                <c:pt idx="378">
                  <c:v>4.6441159673318587E-12</c:v>
                </c:pt>
                <c:pt idx="379">
                  <c:v>7.5254914379610168E-12</c:v>
                </c:pt>
                <c:pt idx="380">
                  <c:v>1.2145824260888702E-11</c:v>
                </c:pt>
                <c:pt idx="381">
                  <c:v>1.9524478241586458E-11</c:v>
                </c:pt>
                <c:pt idx="382">
                  <c:v>3.1260232068562004E-11</c:v>
                </c:pt>
                <c:pt idx="383">
                  <c:v>4.9850012964359523E-11</c:v>
                </c:pt>
                <c:pt idx="384">
                  <c:v>7.917693216555917E-11</c:v>
                </c:pt>
                <c:pt idx="385">
                  <c:v>1.252542243746434E-10</c:v>
                </c:pt>
                <c:pt idx="386">
                  <c:v>1.9735421694119107E-10</c:v>
                </c:pt>
                <c:pt idx="387">
                  <c:v>3.0971394213964667E-10</c:v>
                </c:pt>
                <c:pt idx="388">
                  <c:v>4.8410037439801127E-10</c:v>
                </c:pt>
                <c:pt idx="389">
                  <c:v>7.5365120503571546E-10</c:v>
                </c:pt>
                <c:pt idx="390">
                  <c:v>1.1685994947141646E-9</c:v>
                </c:pt>
                <c:pt idx="391">
                  <c:v>1.80476769016595E-9</c:v>
                </c:pt>
                <c:pt idx="392">
                  <c:v>2.7761136247879938E-9</c:v>
                </c:pt>
                <c:pt idx="393">
                  <c:v>4.2531772741888087E-9</c:v>
                </c:pt>
                <c:pt idx="394">
                  <c:v>6.4900799777950987E-9</c:v>
                </c:pt>
                <c:pt idx="395">
                  <c:v>9.8638606821217055E-9</c:v>
                </c:pt>
                <c:pt idx="396">
                  <c:v>1.4931523684947645E-8</c:v>
                </c:pt>
                <c:pt idx="397">
                  <c:v>2.251239199649813E-8</c:v>
                </c:pt>
                <c:pt idx="398">
                  <c:v>3.3806442677859928E-8</c:v>
                </c:pt>
                <c:pt idx="399">
                  <c:v>5.056355757966978E-8</c:v>
                </c:pt>
                <c:pt idx="400">
                  <c:v>7.5324470644253926E-8</c:v>
                </c:pt>
                <c:pt idx="401">
                  <c:v>1.1176218164309824E-7</c:v>
                </c:pt>
                <c:pt idx="402">
                  <c:v>1.6516345921283228E-7</c:v>
                </c:pt>
                <c:pt idx="403">
                  <c:v>2.4310471756090634E-7</c:v>
                </c:pt>
                <c:pt idx="404">
                  <c:v>3.5639624521731972E-7</c:v>
                </c:pt>
                <c:pt idx="405">
                  <c:v>5.2039506587629171E-7</c:v>
                </c:pt>
                <c:pt idx="406">
                  <c:v>7.5682163275185653E-7</c:v>
                </c:pt>
                <c:pt idx="407">
                  <c:v>1.0962616493451273E-6</c:v>
                </c:pt>
                <c:pt idx="408">
                  <c:v>1.5815947781129151E-6</c:v>
                </c:pt>
                <c:pt idx="409">
                  <c:v>2.2726708436011974E-6</c:v>
                </c:pt>
                <c:pt idx="410">
                  <c:v>3.2526563025159205E-6</c:v>
                </c:pt>
                <c:pt idx="411">
                  <c:v>4.6366052971319168E-6</c:v>
                </c:pt>
                <c:pt idx="412">
                  <c:v>6.5829778798357422E-6</c:v>
                </c:pt>
                <c:pt idx="413">
                  <c:v>9.3090418221811334E-6</c:v>
                </c:pt>
                <c:pt idx="414">
                  <c:v>1.3111364287140248E-5</c:v>
                </c:pt>
                <c:pt idx="415">
                  <c:v>1.8392937857845973E-5</c:v>
                </c:pt>
                <c:pt idx="416">
                  <c:v>2.5698906245323329E-5</c:v>
                </c:pt>
                <c:pt idx="417">
                  <c:v>3.5763374738072214E-5</c:v>
                </c:pt>
                <c:pt idx="418">
                  <c:v>4.9570427427027076E-5</c:v>
                </c:pt>
                <c:pt idx="419">
                  <c:v>6.8433247654602433E-5</c:v>
                </c:pt>
                <c:pt idx="420">
                  <c:v>9.409617181862644E-5</c:v>
                </c:pt>
                <c:pt idx="421">
                  <c:v>1.2886562254832404E-4</c:v>
                </c:pt>
                <c:pt idx="422">
                  <c:v>1.7577718866126132E-4</c:v>
                </c:pt>
                <c:pt idx="423">
                  <c:v>2.3880766880767377E-4</c:v>
                </c:pt>
                <c:pt idx="424">
                  <c:v>3.2314269377715606E-4</c:v>
                </c:pt>
                <c:pt idx="425">
                  <c:v>4.3551260555547088E-4</c:v>
                </c:pt>
                <c:pt idx="426">
                  <c:v>5.8461160953021316E-4</c:v>
                </c:pt>
                <c:pt idx="427">
                  <c:v>7.8161783075986647E-4</c:v>
                </c:pt>
                <c:pt idx="428">
                  <c:v>1.0408347844578195E-3</c:v>
                </c:pt>
                <c:pt idx="429">
                  <c:v>1.3804778869881832E-3</c:v>
                </c:pt>
                <c:pt idx="430">
                  <c:v>1.8236329383006979E-3</c:v>
                </c:pt>
                <c:pt idx="431">
                  <c:v>2.3994169261974817E-3</c:v>
                </c:pt>
                <c:pt idx="432">
                  <c:v>3.1443749334512309E-3</c:v>
                </c:pt>
                <c:pt idx="433">
                  <c:v>4.1041502321468443E-3</c:v>
                </c:pt>
                <c:pt idx="434">
                  <c:v>5.3354676481030773E-3</c:v>
                </c:pt>
                <c:pt idx="435">
                  <c:v>6.9084727514405449E-3</c:v>
                </c:pt>
                <c:pt idx="436">
                  <c:v>8.9094711115956012E-3</c:v>
                </c:pt>
                <c:pt idx="437">
                  <c:v>1.1444112434564073E-2</c:v>
                </c:pt>
                <c:pt idx="438">
                  <c:v>1.4641063520561347E-2</c:v>
                </c:pt>
                <c:pt idx="439">
                  <c:v>1.8656211245108349E-2</c:v>
                </c:pt>
                <c:pt idx="440">
                  <c:v>2.3677431747028164E-2</c:v>
                </c:pt>
                <c:pt idx="441">
                  <c:v>2.9929954253903619E-2</c:v>
                </c:pt>
                <c:pt idx="442">
                  <c:v>3.7682337036368106E-2</c:v>
                </c:pt>
                <c:pt idx="443">
                  <c:v>4.7253058421976059E-2</c:v>
                </c:pt>
                <c:pt idx="444">
                  <c:v>5.901770722616944E-2</c:v>
                </c:pt>
                <c:pt idx="445">
                  <c:v>7.341673405614442E-2</c:v>
                </c:pt>
                <c:pt idx="446">
                  <c:v>9.0963697508203295E-2</c:v>
                </c:pt>
                <c:pt idx="447">
                  <c:v>0.11225390725522859</c:v>
                </c:pt>
                <c:pt idx="448">
                  <c:v>0.13797332954381059</c:v>
                </c:pt>
                <c:pt idx="449">
                  <c:v>0.16890758005778078</c:v>
                </c:pt>
                <c:pt idx="450">
                  <c:v>0.20595078509484546</c:v>
                </c:pt>
                <c:pt idx="451">
                  <c:v>0.2501140454889334</c:v>
                </c:pt>
                <c:pt idx="452">
                  <c:v>0.30253318996681483</c:v>
                </c:pt>
                <c:pt idx="453">
                  <c:v>0.36447545727269487</c:v>
                </c:pt>
                <c:pt idx="454">
                  <c:v>0.43734470139258347</c:v>
                </c:pt>
                <c:pt idx="455">
                  <c:v>0.52268467385061501</c:v>
                </c:pt>
                <c:pt idx="456">
                  <c:v>0.62217990390681011</c:v>
                </c:pt>
                <c:pt idx="457">
                  <c:v>0.73765367435633811</c:v>
                </c:pt>
                <c:pt idx="458">
                  <c:v>0.87106258044297125</c:v>
                </c:pt>
                <c:pt idx="459">
                  <c:v>1.0244871651021872</c:v>
                </c:pt>
                <c:pt idx="460">
                  <c:v>1.2001181481713767</c:v>
                </c:pt>
                <c:pt idx="461">
                  <c:v>1.4002378128987203</c:v>
                </c:pt>
                <c:pt idx="462">
                  <c:v>1.627196182150958</c:v>
                </c:pt>
                <c:pt idx="463">
                  <c:v>1.8833817106337711</c:v>
                </c:pt>
                <c:pt idx="464">
                  <c:v>2.1711863388522858</c:v>
                </c:pt>
                <c:pt idx="465">
                  <c:v>2.4929648991221547</c:v>
                </c:pt>
                <c:pt idx="466">
                  <c:v>2.8509890322251121</c:v>
                </c:pt>
                <c:pt idx="467">
                  <c:v>3.2473959625644939</c:v>
                </c:pt>
                <c:pt idx="468">
                  <c:v>3.6841326858673802</c:v>
                </c:pt>
                <c:pt idx="469">
                  <c:v>4.1628963412133828</c:v>
                </c:pt>
                <c:pt idx="470">
                  <c:v>4.6850717617688176</c:v>
                </c:pt>
                <c:pt idx="471">
                  <c:v>5.2516674182318992</c:v>
                </c:pt>
                <c:pt idx="472">
                  <c:v>5.8632511768502615</c:v>
                </c:pt>
                <c:pt idx="473">
                  <c:v>6.5198874804794507</c:v>
                </c:pt>
                <c:pt idx="474">
                  <c:v>7.2210777167024842</c:v>
                </c:pt>
                <c:pt idx="475">
                  <c:v>7.9657056518053091</c:v>
                </c:pt>
                <c:pt idx="476">
                  <c:v>8.7519898742253446</c:v>
                </c:pt>
                <c:pt idx="477">
                  <c:v>9.5774451978212749</c:v>
                </c:pt>
                <c:pt idx="478">
                  <c:v>10.438854917340823</c:v>
                </c:pt>
                <c:pt idx="479">
                  <c:v>11.332255681180188</c:v>
                </c:pt>
                <c:pt idx="480">
                  <c:v>12.252936547747025</c:v>
                </c:pt>
                <c:pt idx="481">
                  <c:v>13.19545352203845</c:v>
                </c:pt>
                <c:pt idx="482">
                  <c:v>14.153660532012173</c:v>
                </c:pt>
                <c:pt idx="483">
                  <c:v>15.120757406667156</c:v>
                </c:pt>
                <c:pt idx="484">
                  <c:v>16.089354969248291</c:v>
                </c:pt>
                <c:pt idx="485">
                  <c:v>17.051556872333549</c:v>
                </c:pt>
                <c:pt idx="486">
                  <c:v>17.999057291982421</c:v>
                </c:pt>
                <c:pt idx="487">
                  <c:v>18.923253082901919</c:v>
                </c:pt>
                <c:pt idx="488">
                  <c:v>19.815368494407302</c:v>
                </c:pt>
                <c:pt idx="489">
                  <c:v>20.666590077164987</c:v>
                </c:pt>
                <c:pt idx="490">
                  <c:v>21.468208992476736</c:v>
                </c:pt>
                <c:pt idx="491">
                  <c:v>22.211767587322743</c:v>
                </c:pt>
                <c:pt idx="492">
                  <c:v>22.889206835739216</c:v>
                </c:pt>
                <c:pt idx="493">
                  <c:v>23.493011083838667</c:v>
                </c:pt>
                <c:pt idx="494">
                  <c:v>24.01634648190587</c:v>
                </c:pt>
                <c:pt idx="495">
                  <c:v>24.453189548487504</c:v>
                </c:pt>
                <c:pt idx="496">
                  <c:v>24.798442489745614</c:v>
                </c:pt>
                <c:pt idx="497">
                  <c:v>25.048032189398764</c:v>
                </c:pt>
                <c:pt idx="498">
                  <c:v>25.198990182497727</c:v>
                </c:pt>
                <c:pt idx="499">
                  <c:v>25.249511417812194</c:v>
                </c:pt>
                <c:pt idx="500">
                  <c:v>25.198990182497727</c:v>
                </c:pt>
                <c:pt idx="501">
                  <c:v>25.048032189398764</c:v>
                </c:pt>
                <c:pt idx="502">
                  <c:v>24.798442489745614</c:v>
                </c:pt>
                <c:pt idx="503">
                  <c:v>24.453189548487504</c:v>
                </c:pt>
                <c:pt idx="504">
                  <c:v>24.01634648190587</c:v>
                </c:pt>
                <c:pt idx="505">
                  <c:v>23.493011083838667</c:v>
                </c:pt>
                <c:pt idx="506">
                  <c:v>22.889206835739216</c:v>
                </c:pt>
                <c:pt idx="507">
                  <c:v>22.211767587322743</c:v>
                </c:pt>
                <c:pt idx="508">
                  <c:v>21.468208992476736</c:v>
                </c:pt>
                <c:pt idx="509">
                  <c:v>20.666590077164987</c:v>
                </c:pt>
                <c:pt idx="510">
                  <c:v>19.815368494407302</c:v>
                </c:pt>
                <c:pt idx="511">
                  <c:v>18.923253082901919</c:v>
                </c:pt>
                <c:pt idx="512">
                  <c:v>17.999057291982421</c:v>
                </c:pt>
                <c:pt idx="513">
                  <c:v>17.051556872333549</c:v>
                </c:pt>
                <c:pt idx="514">
                  <c:v>16.089354969248291</c:v>
                </c:pt>
                <c:pt idx="515">
                  <c:v>15.120757406667156</c:v>
                </c:pt>
                <c:pt idx="516">
                  <c:v>14.153660532012173</c:v>
                </c:pt>
                <c:pt idx="517">
                  <c:v>13.19545352203845</c:v>
                </c:pt>
                <c:pt idx="518">
                  <c:v>12.252936547747025</c:v>
                </c:pt>
                <c:pt idx="519">
                  <c:v>11.332255681180188</c:v>
                </c:pt>
                <c:pt idx="520">
                  <c:v>10.438854917340823</c:v>
                </c:pt>
                <c:pt idx="521">
                  <c:v>9.5774451978212749</c:v>
                </c:pt>
                <c:pt idx="522">
                  <c:v>8.7519898742253446</c:v>
                </c:pt>
                <c:pt idx="523">
                  <c:v>7.9657056518053091</c:v>
                </c:pt>
                <c:pt idx="524">
                  <c:v>7.2210777167024842</c:v>
                </c:pt>
                <c:pt idx="525">
                  <c:v>6.5198874804794507</c:v>
                </c:pt>
                <c:pt idx="526">
                  <c:v>5.8632511768502615</c:v>
                </c:pt>
                <c:pt idx="527">
                  <c:v>5.2516674182318992</c:v>
                </c:pt>
                <c:pt idx="528">
                  <c:v>4.6850717617688176</c:v>
                </c:pt>
                <c:pt idx="529">
                  <c:v>4.1628963412133828</c:v>
                </c:pt>
                <c:pt idx="530">
                  <c:v>3.6841326858673802</c:v>
                </c:pt>
                <c:pt idx="531">
                  <c:v>3.2473959625644939</c:v>
                </c:pt>
                <c:pt idx="532">
                  <c:v>2.8509890322251121</c:v>
                </c:pt>
                <c:pt idx="533">
                  <c:v>2.4929648991221547</c:v>
                </c:pt>
                <c:pt idx="534">
                  <c:v>2.1711863388522858</c:v>
                </c:pt>
                <c:pt idx="535">
                  <c:v>1.8833817106337711</c:v>
                </c:pt>
                <c:pt idx="536">
                  <c:v>1.627196182150958</c:v>
                </c:pt>
                <c:pt idx="537">
                  <c:v>1.4002378128987203</c:v>
                </c:pt>
                <c:pt idx="538">
                  <c:v>1.2001181481713767</c:v>
                </c:pt>
                <c:pt idx="539">
                  <c:v>1.0244871651021872</c:v>
                </c:pt>
                <c:pt idx="540">
                  <c:v>0.87106258044297125</c:v>
                </c:pt>
                <c:pt idx="541">
                  <c:v>0.73765367435633811</c:v>
                </c:pt>
                <c:pt idx="542">
                  <c:v>0.62217990390681011</c:v>
                </c:pt>
                <c:pt idx="543">
                  <c:v>0.52268467385061501</c:v>
                </c:pt>
                <c:pt idx="544">
                  <c:v>0.43734470139258347</c:v>
                </c:pt>
                <c:pt idx="545">
                  <c:v>0.36447545727269487</c:v>
                </c:pt>
                <c:pt idx="546">
                  <c:v>0.30253318996681483</c:v>
                </c:pt>
                <c:pt idx="547">
                  <c:v>0.2501140454889334</c:v>
                </c:pt>
                <c:pt idx="548">
                  <c:v>0.20595078509484546</c:v>
                </c:pt>
                <c:pt idx="549">
                  <c:v>0.16890758005778078</c:v>
                </c:pt>
                <c:pt idx="550">
                  <c:v>0.13797332954381059</c:v>
                </c:pt>
                <c:pt idx="551">
                  <c:v>0.11225390725522859</c:v>
                </c:pt>
                <c:pt idx="552">
                  <c:v>9.0963697508203295E-2</c:v>
                </c:pt>
                <c:pt idx="553">
                  <c:v>7.341673405614442E-2</c:v>
                </c:pt>
                <c:pt idx="554">
                  <c:v>5.901770722616944E-2</c:v>
                </c:pt>
                <c:pt idx="555">
                  <c:v>4.7253058421976059E-2</c:v>
                </c:pt>
                <c:pt idx="556">
                  <c:v>3.7682337036368106E-2</c:v>
                </c:pt>
                <c:pt idx="557">
                  <c:v>2.9929954253903619E-2</c:v>
                </c:pt>
                <c:pt idx="558">
                  <c:v>2.3677431747028164E-2</c:v>
                </c:pt>
                <c:pt idx="559">
                  <c:v>1.8656211245108349E-2</c:v>
                </c:pt>
                <c:pt idx="560">
                  <c:v>1.4641063520561347E-2</c:v>
                </c:pt>
                <c:pt idx="561">
                  <c:v>1.1444112434564073E-2</c:v>
                </c:pt>
                <c:pt idx="562">
                  <c:v>8.9094711115956012E-3</c:v>
                </c:pt>
                <c:pt idx="563">
                  <c:v>6.9084727514405449E-3</c:v>
                </c:pt>
                <c:pt idx="564">
                  <c:v>5.3354676481030773E-3</c:v>
                </c:pt>
                <c:pt idx="565">
                  <c:v>4.1041502321468443E-3</c:v>
                </c:pt>
                <c:pt idx="566">
                  <c:v>3.1443749334512309E-3</c:v>
                </c:pt>
                <c:pt idx="567">
                  <c:v>2.3994169261974817E-3</c:v>
                </c:pt>
                <c:pt idx="568">
                  <c:v>1.8236329383006979E-3</c:v>
                </c:pt>
                <c:pt idx="569">
                  <c:v>1.3804778869881832E-3</c:v>
                </c:pt>
                <c:pt idx="570">
                  <c:v>1.0408347844578195E-3</c:v>
                </c:pt>
                <c:pt idx="571">
                  <c:v>7.8161783075986647E-4</c:v>
                </c:pt>
                <c:pt idx="572">
                  <c:v>5.8461160953021316E-4</c:v>
                </c:pt>
                <c:pt idx="573">
                  <c:v>4.3551260555547088E-4</c:v>
                </c:pt>
                <c:pt idx="574">
                  <c:v>3.2314269377715606E-4</c:v>
                </c:pt>
                <c:pt idx="575">
                  <c:v>2.3880766880767377E-4</c:v>
                </c:pt>
                <c:pt idx="576">
                  <c:v>1.7577718866126132E-4</c:v>
                </c:pt>
                <c:pt idx="577">
                  <c:v>1.2886562254832404E-4</c:v>
                </c:pt>
                <c:pt idx="578">
                  <c:v>9.409617181862644E-5</c:v>
                </c:pt>
                <c:pt idx="579">
                  <c:v>6.8433247654602433E-5</c:v>
                </c:pt>
                <c:pt idx="580">
                  <c:v>4.9570427427027076E-5</c:v>
                </c:pt>
                <c:pt idx="581">
                  <c:v>3.5763374738072214E-5</c:v>
                </c:pt>
                <c:pt idx="582">
                  <c:v>2.5698906245323329E-5</c:v>
                </c:pt>
                <c:pt idx="583">
                  <c:v>1.8392937857845973E-5</c:v>
                </c:pt>
                <c:pt idx="584">
                  <c:v>1.3111364287140248E-5</c:v>
                </c:pt>
                <c:pt idx="585">
                  <c:v>9.3090418221811334E-6</c:v>
                </c:pt>
                <c:pt idx="586">
                  <c:v>6.5829778798357422E-6</c:v>
                </c:pt>
                <c:pt idx="587">
                  <c:v>4.6366052971319168E-6</c:v>
                </c:pt>
                <c:pt idx="588">
                  <c:v>3.2526563025159205E-6</c:v>
                </c:pt>
                <c:pt idx="589">
                  <c:v>2.2726708436011974E-6</c:v>
                </c:pt>
                <c:pt idx="590">
                  <c:v>1.5815947781129151E-6</c:v>
                </c:pt>
                <c:pt idx="591">
                  <c:v>1.0962616493451273E-6</c:v>
                </c:pt>
                <c:pt idx="592">
                  <c:v>7.5682163275185653E-7</c:v>
                </c:pt>
                <c:pt idx="593">
                  <c:v>5.2039506587629171E-7</c:v>
                </c:pt>
                <c:pt idx="594">
                  <c:v>3.5639624521731972E-7</c:v>
                </c:pt>
                <c:pt idx="595">
                  <c:v>2.4310471756090634E-7</c:v>
                </c:pt>
                <c:pt idx="596">
                  <c:v>1.6516345921283228E-7</c:v>
                </c:pt>
                <c:pt idx="597">
                  <c:v>1.1176218164309824E-7</c:v>
                </c:pt>
                <c:pt idx="598">
                  <c:v>7.5324470644253926E-8</c:v>
                </c:pt>
                <c:pt idx="599">
                  <c:v>5.056355757966978E-8</c:v>
                </c:pt>
                <c:pt idx="600">
                  <c:v>3.3806442677859928E-8</c:v>
                </c:pt>
                <c:pt idx="601">
                  <c:v>2.251239199649813E-8</c:v>
                </c:pt>
                <c:pt idx="602">
                  <c:v>1.4931523684947645E-8</c:v>
                </c:pt>
                <c:pt idx="603">
                  <c:v>9.8638606821217055E-9</c:v>
                </c:pt>
                <c:pt idx="604">
                  <c:v>6.4900799777950987E-9</c:v>
                </c:pt>
                <c:pt idx="605">
                  <c:v>4.2531772741888087E-9</c:v>
                </c:pt>
                <c:pt idx="606">
                  <c:v>2.7761136247879938E-9</c:v>
                </c:pt>
                <c:pt idx="607">
                  <c:v>1.80476769016595E-9</c:v>
                </c:pt>
                <c:pt idx="608">
                  <c:v>1.1685994947141646E-9</c:v>
                </c:pt>
                <c:pt idx="609">
                  <c:v>7.5365120503571546E-10</c:v>
                </c:pt>
                <c:pt idx="610">
                  <c:v>4.8410037439801127E-10</c:v>
                </c:pt>
                <c:pt idx="611">
                  <c:v>3.0971394213964667E-10</c:v>
                </c:pt>
                <c:pt idx="612">
                  <c:v>1.9735421694119107E-10</c:v>
                </c:pt>
                <c:pt idx="613">
                  <c:v>1.252542243746434E-10</c:v>
                </c:pt>
                <c:pt idx="614">
                  <c:v>7.917693216555917E-11</c:v>
                </c:pt>
                <c:pt idx="615">
                  <c:v>4.9850012964359523E-11</c:v>
                </c:pt>
                <c:pt idx="616">
                  <c:v>3.1260232068562004E-11</c:v>
                </c:pt>
                <c:pt idx="617">
                  <c:v>1.9524478241586458E-11</c:v>
                </c:pt>
                <c:pt idx="618">
                  <c:v>1.2145824260888702E-11</c:v>
                </c:pt>
                <c:pt idx="619">
                  <c:v>7.5254914379610168E-12</c:v>
                </c:pt>
                <c:pt idx="620">
                  <c:v>4.6441159673318587E-12</c:v>
                </c:pt>
                <c:pt idx="621">
                  <c:v>2.8545099602560978E-12</c:v>
                </c:pt>
                <c:pt idx="622">
                  <c:v>1.7475128845017733E-12</c:v>
                </c:pt>
                <c:pt idx="623">
                  <c:v>1.0655394346843709E-12</c:v>
                </c:pt>
                <c:pt idx="624">
                  <c:v>6.4711130179431449E-13</c:v>
                </c:pt>
                <c:pt idx="625">
                  <c:v>3.9142517949296763E-13</c:v>
                </c:pt>
                <c:pt idx="626">
                  <c:v>2.3581903121973646E-13</c:v>
                </c:pt>
                <c:pt idx="627">
                  <c:v>1.4150417683902298E-13</c:v>
                </c:pt>
                <c:pt idx="628">
                  <c:v>8.4570711556627744E-14</c:v>
                </c:pt>
                <c:pt idx="629">
                  <c:v>5.034206509971685E-14</c:v>
                </c:pt>
                <c:pt idx="630">
                  <c:v>2.9847116870573676E-14</c:v>
                </c:pt>
                <c:pt idx="631">
                  <c:v>1.7625200343429121E-14</c:v>
                </c:pt>
                <c:pt idx="632">
                  <c:v>1.0366354474296085E-14</c:v>
                </c:pt>
                <c:pt idx="633">
                  <c:v>6.0726515973037289E-15</c:v>
                </c:pt>
                <c:pt idx="634">
                  <c:v>3.5431618587638824E-15</c:v>
                </c:pt>
                <c:pt idx="635">
                  <c:v>2.0590359821250583E-15</c:v>
                </c:pt>
                <c:pt idx="636">
                  <c:v>1.1917830292203641E-15</c:v>
                </c:pt>
                <c:pt idx="637">
                  <c:v>6.870538452156721E-16</c:v>
                </c:pt>
                <c:pt idx="638">
                  <c:v>3.9449787591887922E-16</c:v>
                </c:pt>
                <c:pt idx="639">
                  <c:v>2.2561027804539736E-16</c:v>
                </c:pt>
                <c:pt idx="640">
                  <c:v>1.2850896009296137E-16</c:v>
                </c:pt>
                <c:pt idx="641">
                  <c:v>7.2906836582895691E-17</c:v>
                </c:pt>
                <c:pt idx="642">
                  <c:v>4.1196793730324337E-17</c:v>
                </c:pt>
                <c:pt idx="643">
                  <c:v>2.3185629746572331E-17</c:v>
                </c:pt>
                <c:pt idx="644">
                  <c:v>1.2996747827065124E-17</c:v>
                </c:pt>
                <c:pt idx="645">
                  <c:v>7.2562260832656887E-18</c:v>
                </c:pt>
                <c:pt idx="646">
                  <c:v>4.0350343454056332E-18</c:v>
                </c:pt>
                <c:pt idx="647">
                  <c:v>2.2348273759471536E-18</c:v>
                </c:pt>
                <c:pt idx="648">
                  <c:v>1.2328239040407415E-18</c:v>
                </c:pt>
                <c:pt idx="649">
                  <c:v>6.773582542575219E-19</c:v>
                </c:pt>
                <c:pt idx="650">
                  <c:v>3.7067741460149927E-19</c:v>
                </c:pt>
                <c:pt idx="651">
                  <c:v>2.0203850206796792E-19</c:v>
                </c:pt>
                <c:pt idx="652">
                  <c:v>1.0968127027299323E-19</c:v>
                </c:pt>
                <c:pt idx="653">
                  <c:v>5.9304974042659131E-20</c:v>
                </c:pt>
                <c:pt idx="654">
                  <c:v>3.1938174223459839E-20</c:v>
                </c:pt>
                <c:pt idx="655">
                  <c:v>1.7131262432974196E-20</c:v>
                </c:pt>
                <c:pt idx="656">
                  <c:v>9.1522730286775758E-21</c:v>
                </c:pt>
                <c:pt idx="657">
                  <c:v>4.8699991308268476E-21</c:v>
                </c:pt>
                <c:pt idx="658">
                  <c:v>2.5810066107877163E-21</c:v>
                </c:pt>
                <c:pt idx="659">
                  <c:v>1.3624157859890849E-21</c:v>
                </c:pt>
                <c:pt idx="660">
                  <c:v>7.1629271482726049E-22</c:v>
                </c:pt>
                <c:pt idx="661">
                  <c:v>3.7508674586661322E-22</c:v>
                </c:pt>
                <c:pt idx="662">
                  <c:v>1.9562899283549691E-22</c:v>
                </c:pt>
                <c:pt idx="663">
                  <c:v>1.0162370792649891E-22</c:v>
                </c:pt>
                <c:pt idx="664">
                  <c:v>5.2579587141285505E-23</c:v>
                </c:pt>
                <c:pt idx="665">
                  <c:v>2.7095653093273781E-23</c:v>
                </c:pt>
                <c:pt idx="666">
                  <c:v>1.3907286195820586E-23</c:v>
                </c:pt>
                <c:pt idx="667">
                  <c:v>7.1096050818786602E-24</c:v>
                </c:pt>
                <c:pt idx="668">
                  <c:v>3.62000258024066E-24</c:v>
                </c:pt>
                <c:pt idx="669">
                  <c:v>1.8358305789550442E-24</c:v>
                </c:pt>
                <c:pt idx="670">
                  <c:v>9.2729226229266778E-25</c:v>
                </c:pt>
                <c:pt idx="671">
                  <c:v>4.6651003387078789E-25</c:v>
                </c:pt>
                <c:pt idx="672">
                  <c:v>2.3375755676255372E-25</c:v>
                </c:pt>
                <c:pt idx="673">
                  <c:v>1.1666233013913528E-25</c:v>
                </c:pt>
                <c:pt idx="674">
                  <c:v>5.7990379461136322E-26</c:v>
                </c:pt>
                <c:pt idx="675">
                  <c:v>2.8710553922566062E-26</c:v>
                </c:pt>
                <c:pt idx="676">
                  <c:v>1.4157530616809986E-26</c:v>
                </c:pt>
                <c:pt idx="677">
                  <c:v>6.9533447806555198E-27</c:v>
                </c:pt>
                <c:pt idx="678">
                  <c:v>3.4014205885617986E-27</c:v>
                </c:pt>
                <c:pt idx="679">
                  <c:v>1.6572469363998936E-27</c:v>
                </c:pt>
                <c:pt idx="680">
                  <c:v>8.0421918743867864E-28</c:v>
                </c:pt>
                <c:pt idx="681">
                  <c:v>3.8870663429267644E-28</c:v>
                </c:pt>
                <c:pt idx="682">
                  <c:v>1.8712412930223129E-28</c:v>
                </c:pt>
                <c:pt idx="683">
                  <c:v>8.9721794044001179E-29</c:v>
                </c:pt>
                <c:pt idx="684">
                  <c:v>4.2847592236882689E-29</c:v>
                </c:pt>
                <c:pt idx="685">
                  <c:v>2.0380517746944179E-29</c:v>
                </c:pt>
                <c:pt idx="686">
                  <c:v>9.6552677089945579E-30</c:v>
                </c:pt>
                <c:pt idx="687">
                  <c:v>4.5558953952885465E-30</c:v>
                </c:pt>
                <c:pt idx="688">
                  <c:v>2.141132211249208E-30</c:v>
                </c:pt>
                <c:pt idx="689">
                  <c:v>1.0022441801581031E-30</c:v>
                </c:pt>
                <c:pt idx="690">
                  <c:v>4.6726571670011003E-31</c:v>
                </c:pt>
                <c:pt idx="691">
                  <c:v>2.1697745447171995E-31</c:v>
                </c:pt>
                <c:pt idx="692">
                  <c:v>1.0035190440841795E-31</c:v>
                </c:pt>
                <c:pt idx="693">
                  <c:v>4.6227131399321288E-32</c:v>
                </c:pt>
                <c:pt idx="694">
                  <c:v>2.1209409973153688E-32</c:v>
                </c:pt>
                <c:pt idx="695">
                  <c:v>9.6921593669498874E-33</c:v>
                </c:pt>
                <c:pt idx="696">
                  <c:v>4.4113632724536093E-33</c:v>
                </c:pt>
                <c:pt idx="697">
                  <c:v>1.9997947159294222E-33</c:v>
                </c:pt>
                <c:pt idx="698">
                  <c:v>9.0293882383054536E-34</c:v>
                </c:pt>
                <c:pt idx="699">
                  <c:v>4.0606125650300197E-34</c:v>
                </c:pt>
                <c:pt idx="700">
                  <c:v>1.8188006400808614E-34</c:v>
                </c:pt>
                <c:pt idx="701">
                  <c:v>8.1140739137771208E-35</c:v>
                </c:pt>
                <c:pt idx="702">
                  <c:v>3.60539736997643E-35</c:v>
                </c:pt>
                <c:pt idx="703">
                  <c:v>1.5956132446902027E-35</c:v>
                </c:pt>
                <c:pt idx="704">
                  <c:v>7.0333534789557067E-36</c:v>
                </c:pt>
                <c:pt idx="705">
                  <c:v>3.0878597987081726E-36</c:v>
                </c:pt>
                <c:pt idx="706">
                  <c:v>1.3502463724295161E-36</c:v>
                </c:pt>
                <c:pt idx="707">
                  <c:v>5.8806967119584031E-37</c:v>
                </c:pt>
                <c:pt idx="708">
                  <c:v>2.5509671236474243E-37</c:v>
                </c:pt>
                <c:pt idx="709">
                  <c:v>1.1021514037437119E-37</c:v>
                </c:pt>
                <c:pt idx="710">
                  <c:v>4.7428345142584888E-38</c:v>
                </c:pt>
                <c:pt idx="711">
                  <c:v>2.0328016383286913E-38</c:v>
                </c:pt>
                <c:pt idx="712">
                  <c:v>8.6778542063680151E-39</c:v>
                </c:pt>
                <c:pt idx="713">
                  <c:v>3.6896911429601574E-39</c:v>
                </c:pt>
                <c:pt idx="714">
                  <c:v>1.562528670749921E-39</c:v>
                </c:pt>
                <c:pt idx="715">
                  <c:v>6.5906203208439201E-40</c:v>
                </c:pt>
                <c:pt idx="716">
                  <c:v>2.7687574246200311E-40</c:v>
                </c:pt>
                <c:pt idx="717">
                  <c:v>1.1585208124798095E-40</c:v>
                </c:pt>
                <c:pt idx="718">
                  <c:v>4.8281759575967879E-41</c:v>
                </c:pt>
                <c:pt idx="719">
                  <c:v>2.0041150756646763E-41</c:v>
                </c:pt>
                <c:pt idx="720">
                  <c:v>8.2855728042961509E-42</c:v>
                </c:pt>
                <c:pt idx="721">
                  <c:v>3.4117935001126174E-42</c:v>
                </c:pt>
                <c:pt idx="722">
                  <c:v>1.3992755773876942E-42</c:v>
                </c:pt>
                <c:pt idx="723">
                  <c:v>5.7158929656561252E-43</c:v>
                </c:pt>
                <c:pt idx="724">
                  <c:v>2.3255476268198552E-43</c:v>
                </c:pt>
                <c:pt idx="725">
                  <c:v>9.4238139977279208E-44</c:v>
                </c:pt>
                <c:pt idx="726">
                  <c:v>3.8035443976977257E-44</c:v>
                </c:pt>
                <c:pt idx="727">
                  <c:v>1.5290109348299481E-44</c:v>
                </c:pt>
                <c:pt idx="728">
                  <c:v>6.1219955493724951E-45</c:v>
                </c:pt>
                <c:pt idx="729">
                  <c:v>2.441382036172536E-45</c:v>
                </c:pt>
                <c:pt idx="730">
                  <c:v>9.6970312852809764E-46</c:v>
                </c:pt>
                <c:pt idx="731">
                  <c:v>3.8362081687119066E-46</c:v>
                </c:pt>
                <c:pt idx="732">
                  <c:v>1.5115616042709883E-46</c:v>
                </c:pt>
                <c:pt idx="733">
                  <c:v>5.9321190008696614E-47</c:v>
                </c:pt>
                <c:pt idx="734">
                  <c:v>2.3187513209773145E-47</c:v>
                </c:pt>
                <c:pt idx="735">
                  <c:v>9.0273194494915753E-48</c:v>
                </c:pt>
                <c:pt idx="736">
                  <c:v>3.5004490821800098E-48</c:v>
                </c:pt>
                <c:pt idx="737">
                  <c:v>1.3519139061336786E-48</c:v>
                </c:pt>
                <c:pt idx="738">
                  <c:v>5.2003745332823383E-49</c:v>
                </c:pt>
                <c:pt idx="739">
                  <c:v>1.9924183242555786E-49</c:v>
                </c:pt>
                <c:pt idx="740">
                  <c:v>7.6030307794336991E-50</c:v>
                </c:pt>
                <c:pt idx="741">
                  <c:v>2.8897035198636823E-50</c:v>
                </c:pt>
                <c:pt idx="742">
                  <c:v>1.0939063469828337E-50</c:v>
                </c:pt>
                <c:pt idx="743">
                  <c:v>4.1244620727705069E-51</c:v>
                </c:pt>
                <c:pt idx="744">
                  <c:v>1.548869412942319E-51</c:v>
                </c:pt>
                <c:pt idx="745">
                  <c:v>5.7932545236209842E-52</c:v>
                </c:pt>
                <c:pt idx="746">
                  <c:v>2.1581952500086461E-52</c:v>
                </c:pt>
                <c:pt idx="747">
                  <c:v>8.0079097919708448E-53</c:v>
                </c:pt>
                <c:pt idx="748">
                  <c:v>2.9594290259184424E-53</c:v>
                </c:pt>
                <c:pt idx="749">
                  <c:v>1.0893238260145449E-53</c:v>
                </c:pt>
                <c:pt idx="750">
                  <c:v>3.9936168256328804E-54</c:v>
                </c:pt>
                <c:pt idx="751">
                  <c:v>1.4582638201805096E-54</c:v>
                </c:pt>
                <c:pt idx="752">
                  <c:v>5.3035433802508287E-55</c:v>
                </c:pt>
                <c:pt idx="753">
                  <c:v>1.9211287305851591E-55</c:v>
                </c:pt>
                <c:pt idx="754">
                  <c:v>6.9311791680284951E-56</c:v>
                </c:pt>
                <c:pt idx="755">
                  <c:v>2.4906809589256815E-56</c:v>
                </c:pt>
                <c:pt idx="756">
                  <c:v>8.9143440732830265E-57</c:v>
                </c:pt>
                <c:pt idx="757">
                  <c:v>3.1777593263934297E-57</c:v>
                </c:pt>
                <c:pt idx="758">
                  <c:v>1.128269707510819E-57</c:v>
                </c:pt>
                <c:pt idx="759">
                  <c:v>3.9899290324571213E-58</c:v>
                </c:pt>
                <c:pt idx="760">
                  <c:v>1.4053281027119925E-58</c:v>
                </c:pt>
                <c:pt idx="761">
                  <c:v>4.930041872693673E-59</c:v>
                </c:pt>
                <c:pt idx="762">
                  <c:v>1.7225974568806409E-59</c:v>
                </c:pt>
                <c:pt idx="763">
                  <c:v>5.9948360799614211E-60</c:v>
                </c:pt>
                <c:pt idx="764">
                  <c:v>2.0779310855279364E-60</c:v>
                </c:pt>
                <c:pt idx="765">
                  <c:v>7.1737342571924094E-61</c:v>
                </c:pt>
                <c:pt idx="766">
                  <c:v>2.4667193817440407E-61</c:v>
                </c:pt>
                <c:pt idx="767">
                  <c:v>8.4480120499783687E-62</c:v>
                </c:pt>
                <c:pt idx="768">
                  <c:v>2.8817056633967185E-62</c:v>
                </c:pt>
                <c:pt idx="769">
                  <c:v>9.7905036199785823E-63</c:v>
                </c:pt>
                <c:pt idx="770">
                  <c:v>3.3129948559640863E-63</c:v>
                </c:pt>
                <c:pt idx="771">
                  <c:v>1.1165979025395341E-63</c:v>
                </c:pt>
                <c:pt idx="772">
                  <c:v>3.7482898837480695E-64</c:v>
                </c:pt>
                <c:pt idx="773">
                  <c:v>1.2532273113883828E-64</c:v>
                </c:pt>
                <c:pt idx="774">
                  <c:v>4.1733695958860113E-65</c:v>
                </c:pt>
                <c:pt idx="775">
                  <c:v>1.3842169458234252E-65</c:v>
                </c:pt>
                <c:pt idx="776">
                  <c:v>4.5727956339175041E-66</c:v>
                </c:pt>
                <c:pt idx="777">
                  <c:v>1.5045954362536856E-66</c:v>
                </c:pt>
                <c:pt idx="778">
                  <c:v>4.9308070112123318E-67</c:v>
                </c:pt>
                <c:pt idx="779">
                  <c:v>1.6094466543790655E-67</c:v>
                </c:pt>
                <c:pt idx="780">
                  <c:v>5.2323343139925148E-68</c:v>
                </c:pt>
                <c:pt idx="781">
                  <c:v>1.6942391005404562E-68</c:v>
                </c:pt>
                <c:pt idx="782">
                  <c:v>5.4640445644880426E-69</c:v>
                </c:pt>
                <c:pt idx="783">
                  <c:v>1.7551493682336947E-69</c:v>
                </c:pt>
                <c:pt idx="784">
                  <c:v>5.6153166109523142E-70</c:v>
                </c:pt>
                <c:pt idx="785">
                  <c:v>1.7893476673244614E-70</c:v>
                </c:pt>
                <c:pt idx="786">
                  <c:v>5.6790478974292849E-71</c:v>
                </c:pt>
                <c:pt idx="787">
                  <c:v>1.7952157449883592E-71</c:v>
                </c:pt>
                <c:pt idx="788">
                  <c:v>5.6522073118048418E-72</c:v>
                </c:pt>
                <c:pt idx="789">
                  <c:v>1.7724738370383493E-72</c:v>
                </c:pt>
                <c:pt idx="790">
                  <c:v>5.5360741857192819E-73</c:v>
                </c:pt>
                <c:pt idx="791">
                  <c:v>1.7222027800480587E-73</c:v>
                </c:pt>
                <c:pt idx="792">
                  <c:v>5.3361372025488392E-74</c:v>
                </c:pt>
                <c:pt idx="793">
                  <c:v>1.6467588503970752E-74</c:v>
                </c:pt>
                <c:pt idx="794">
                  <c:v>5.0616643379382946E-75</c:v>
                </c:pt>
                <c:pt idx="795">
                  <c:v>1.549590674717525E-75</c:v>
                </c:pt>
                <c:pt idx="796">
                  <c:v>4.7249907599906688E-76</c:v>
                </c:pt>
                <c:pt idx="797">
                  <c:v>1.4349780231895748E-76</c:v>
                </c:pt>
                <c:pt idx="798">
                  <c:v>4.3406008697881223E-77</c:v>
                </c:pt>
                <c:pt idx="799">
                  <c:v>1.307720022483434E-77</c:v>
                </c:pt>
                <c:pt idx="800">
                  <c:v>3.924099495314409E-78</c:v>
                </c:pt>
                <c:pt idx="801">
                  <c:v>1.1728043398937412E-78</c:v>
                </c:pt>
                <c:pt idx="802">
                  <c:v>3.491173523753291E-79</c:v>
                </c:pt>
                <c:pt idx="803">
                  <c:v>1.0350888329150587E-79</c:v>
                </c:pt>
                <c:pt idx="804">
                  <c:v>3.056638845149308E-80</c:v>
                </c:pt>
                <c:pt idx="805">
                  <c:v>8.9902330468522417E-81</c:v>
                </c:pt>
                <c:pt idx="806">
                  <c:v>2.6336501801579526E-81</c:v>
                </c:pt>
                <c:pt idx="807">
                  <c:v>7.6843218051850011E-82</c:v>
                </c:pt>
                <c:pt idx="808">
                  <c:v>2.2331264551623233E-82</c:v>
                </c:pt>
                <c:pt idx="809">
                  <c:v>6.4637031953047659E-83</c:v>
                </c:pt>
                <c:pt idx="810">
                  <c:v>1.863415966494416E-83</c:v>
                </c:pt>
                <c:pt idx="811">
                  <c:v>5.350551341231858E-84</c:v>
                </c:pt>
                <c:pt idx="812">
                  <c:v>1.5301978094904582E-84</c:v>
                </c:pt>
                <c:pt idx="813">
                  <c:v>4.358699544440468E-85</c:v>
                </c:pt>
                <c:pt idx="814">
                  <c:v>1.2365924972652175E-85</c:v>
                </c:pt>
                <c:pt idx="815">
                  <c:v>3.4942711152909898E-86</c:v>
                </c:pt>
                <c:pt idx="816">
                  <c:v>9.8343782059341377E-87</c:v>
                </c:pt>
                <c:pt idx="817">
                  <c:v>2.756750938223834E-87</c:v>
                </c:pt>
                <c:pt idx="818">
                  <c:v>7.6967693617684256E-88</c:v>
                </c:pt>
                <c:pt idx="819">
                  <c:v>2.1403250361019761E-88</c:v>
                </c:pt>
                <c:pt idx="820">
                  <c:v>5.9280424822198041E-89</c:v>
                </c:pt>
                <c:pt idx="821">
                  <c:v>1.6353217007109907E-89</c:v>
                </c:pt>
                <c:pt idx="822">
                  <c:v>4.4931964739475102E-90</c:v>
                </c:pt>
                <c:pt idx="823">
                  <c:v>1.2296115554438921E-90</c:v>
                </c:pt>
                <c:pt idx="824">
                  <c:v>3.3515120040492077E-91</c:v>
                </c:pt>
                <c:pt idx="825">
                  <c:v>9.0985867364709548E-92</c:v>
                </c:pt>
                <c:pt idx="826">
                  <c:v>2.4601830204913058E-92</c:v>
                </c:pt>
                <c:pt idx="827">
                  <c:v>6.6255389427409887E-93</c:v>
                </c:pt>
                <c:pt idx="828">
                  <c:v>1.7771959794308446E-93</c:v>
                </c:pt>
                <c:pt idx="829">
                  <c:v>4.7479895025269178E-94</c:v>
                </c:pt>
                <c:pt idx="830">
                  <c:v>1.2634105381705651E-94</c:v>
                </c:pt>
                <c:pt idx="831">
                  <c:v>3.3484171445178537E-95</c:v>
                </c:pt>
                <c:pt idx="832">
                  <c:v>8.838833148238286E-96</c:v>
                </c:pt>
                <c:pt idx="833">
                  <c:v>2.3238635897829595E-96</c:v>
                </c:pt>
                <c:pt idx="834">
                  <c:v>6.0853651659462741E-97</c:v>
                </c:pt>
                <c:pt idx="835">
                  <c:v>1.587168274004452E-97</c:v>
                </c:pt>
                <c:pt idx="836">
                  <c:v>4.123059672078924E-98</c:v>
                </c:pt>
                <c:pt idx="837">
                  <c:v>1.066784222009296E-98</c:v>
                </c:pt>
                <c:pt idx="838">
                  <c:v>2.7491210557230609E-99</c:v>
                </c:pt>
                <c:pt idx="839">
                  <c:v>7.0562094165060385E-100</c:v>
                </c:pt>
                <c:pt idx="840">
                  <c:v>1.8038871949288735E-100</c:v>
                </c:pt>
                <c:pt idx="841">
                  <c:v>4.5931180424720279E-101</c:v>
                </c:pt>
                <c:pt idx="842">
                  <c:v>1.1648396762573248E-101</c:v>
                </c:pt>
                <c:pt idx="843">
                  <c:v>2.9422869124774435E-102</c:v>
                </c:pt>
                <c:pt idx="844">
                  <c:v>7.4022577262036498E-103</c:v>
                </c:pt>
                <c:pt idx="845">
                  <c:v>1.8548282459065906E-103</c:v>
                </c:pt>
                <c:pt idx="846">
                  <c:v>4.6291741219790486E-104</c:v>
                </c:pt>
                <c:pt idx="847">
                  <c:v>1.1507040706050617E-104</c:v>
                </c:pt>
                <c:pt idx="848">
                  <c:v>2.848945222962448E-105</c:v>
                </c:pt>
                <c:pt idx="849">
                  <c:v>7.0252998563891939E-106</c:v>
                </c:pt>
                <c:pt idx="850">
                  <c:v>1.7254641851290231E-106</c:v>
                </c:pt>
                <c:pt idx="851">
                  <c:v>4.2209222229688747E-107</c:v>
                </c:pt>
                <c:pt idx="852">
                  <c:v>1.0284165738474325E-107</c:v>
                </c:pt>
                <c:pt idx="853">
                  <c:v>2.4956926580310729E-108</c:v>
                </c:pt>
                <c:pt idx="854">
                  <c:v>6.0321683362102158E-109</c:v>
                </c:pt>
                <c:pt idx="855">
                  <c:v>1.45216552029837E-109</c:v>
                </c:pt>
                <c:pt idx="856">
                  <c:v>3.4819225438824708E-110</c:v>
                </c:pt>
                <c:pt idx="857">
                  <c:v>8.3153858848456392E-111</c:v>
                </c:pt>
                <c:pt idx="858">
                  <c:v>1.9779077261119659E-111</c:v>
                </c:pt>
                <c:pt idx="859">
                  <c:v>4.6858670543904735E-112</c:v>
                </c:pt>
                <c:pt idx="860">
                  <c:v>1.1056921228721065E-112</c:v>
                </c:pt>
                <c:pt idx="861">
                  <c:v>2.5985961182385011E-113</c:v>
                </c:pt>
                <c:pt idx="862">
                  <c:v>6.0828018876740221E-114</c:v>
                </c:pt>
                <c:pt idx="863">
                  <c:v>1.4181718991614537E-114</c:v>
                </c:pt>
                <c:pt idx="864">
                  <c:v>3.2931718634635788E-115</c:v>
                </c:pt>
                <c:pt idx="865">
                  <c:v>7.6165839571535404E-116</c:v>
                </c:pt>
                <c:pt idx="866">
                  <c:v>1.7545525818784787E-116</c:v>
                </c:pt>
                <c:pt idx="867">
                  <c:v>4.0256207626375081E-117</c:v>
                </c:pt>
                <c:pt idx="868">
                  <c:v>9.1994030660138071E-118</c:v>
                </c:pt>
                <c:pt idx="869">
                  <c:v>2.0938557203552595E-118</c:v>
                </c:pt>
                <c:pt idx="870">
                  <c:v>4.746726127545339E-119</c:v>
                </c:pt>
                <c:pt idx="871">
                  <c:v>1.0717707833617637E-119</c:v>
                </c:pt>
                <c:pt idx="872">
                  <c:v>2.4102937237940277E-120</c:v>
                </c:pt>
                <c:pt idx="873">
                  <c:v>5.3988137188233706E-121</c:v>
                </c:pt>
                <c:pt idx="874">
                  <c:v>1.2044451650995352E-121</c:v>
                </c:pt>
                <c:pt idx="875">
                  <c:v>2.6763076739125496E-122</c:v>
                </c:pt>
                <c:pt idx="876">
                  <c:v>5.9230495124281604E-123</c:v>
                </c:pt>
                <c:pt idx="877">
                  <c:v>1.3056146172275145E-123</c:v>
                </c:pt>
                <c:pt idx="878">
                  <c:v>2.8664538973857057E-124</c:v>
                </c:pt>
                <c:pt idx="879">
                  <c:v>6.2680901735426912E-125</c:v>
                </c:pt>
                <c:pt idx="880">
                  <c:v>1.3651671429033617E-125</c:v>
                </c:pt>
                <c:pt idx="881">
                  <c:v>2.9613977042611172E-126</c:v>
                </c:pt>
                <c:pt idx="882">
                  <c:v>6.3983495230413015E-127</c:v>
                </c:pt>
                <c:pt idx="883">
                  <c:v>1.3768908149023054E-127</c:v>
                </c:pt>
                <c:pt idx="884">
                  <c:v>2.9511505279457161E-128</c:v>
                </c:pt>
                <c:pt idx="885">
                  <c:v>6.3000433522464618E-129</c:v>
                </c:pt>
                <c:pt idx="886">
                  <c:v>1.3395410620263092E-129</c:v>
                </c:pt>
                <c:pt idx="887">
                  <c:v>2.8368008005889674E-130</c:v>
                </c:pt>
                <c:pt idx="888">
                  <c:v>5.9835919281761539E-131</c:v>
                </c:pt>
                <c:pt idx="889">
                  <c:v>1.2570582753556721E-131</c:v>
                </c:pt>
                <c:pt idx="890">
                  <c:v>2.6303235424290031E-132</c:v>
                </c:pt>
                <c:pt idx="891">
                  <c:v>5.4818007972312547E-133</c:v>
                </c:pt>
                <c:pt idx="892">
                  <c:v>1.1378830920517781E-133</c:v>
                </c:pt>
                <c:pt idx="893">
                  <c:v>2.3525147533472045E-134</c:v>
                </c:pt>
                <c:pt idx="894">
                  <c:v>4.8442593268477172E-135</c:v>
                </c:pt>
                <c:pt idx="895">
                  <c:v>9.9353398997013408E-136</c:v>
                </c:pt>
                <c:pt idx="896">
                  <c:v>2.0295436286303487E-136</c:v>
                </c:pt>
                <c:pt idx="897">
                  <c:v>4.1292803628715668E-137</c:v>
                </c:pt>
                <c:pt idx="898">
                  <c:v>8.3677879667613263E-138</c:v>
                </c:pt>
                <c:pt idx="899">
                  <c:v>1.6889130055736892E-138</c:v>
                </c:pt>
                <c:pt idx="900">
                  <c:v>3.3951909921693422E-139</c:v>
                </c:pt>
                <c:pt idx="901">
                  <c:v>6.7980046433247198E-140</c:v>
                </c:pt>
                <c:pt idx="902">
                  <c:v>1.3556857176441573E-140</c:v>
                </c:pt>
                <c:pt idx="903">
                  <c:v>2.6927553750972214E-141</c:v>
                </c:pt>
                <c:pt idx="904">
                  <c:v>5.3271521280786734E-142</c:v>
                </c:pt>
                <c:pt idx="905">
                  <c:v>1.0496720029485673E-142</c:v>
                </c:pt>
                <c:pt idx="906">
                  <c:v>2.0600247837652846E-143</c:v>
                </c:pt>
                <c:pt idx="907">
                  <c:v>4.0267215021726028E-144</c:v>
                </c:pt>
                <c:pt idx="908">
                  <c:v>7.8395486431686192E-145</c:v>
                </c:pt>
                <c:pt idx="909">
                  <c:v>1.5201653931562094E-145</c:v>
                </c:pt>
                <c:pt idx="910">
                  <c:v>2.9359654514287042E-146</c:v>
                </c:pt>
                <c:pt idx="911">
                  <c:v>5.6476965873892396E-147</c:v>
                </c:pt>
                <c:pt idx="912">
                  <c:v>1.082061861425116E-147</c:v>
                </c:pt>
                <c:pt idx="913">
                  <c:v>2.0648720233433518E-148</c:v>
                </c:pt>
                <c:pt idx="914">
                  <c:v>3.9245919354217531E-149</c:v>
                </c:pt>
                <c:pt idx="915">
                  <c:v>7.4294419039052346E-150</c:v>
                </c:pt>
                <c:pt idx="916">
                  <c:v>1.4008066404297038E-150</c:v>
                </c:pt>
                <c:pt idx="917">
                  <c:v>2.6306344886264524E-151</c:v>
                </c:pt>
                <c:pt idx="918">
                  <c:v>4.9204309803690679E-152</c:v>
                </c:pt>
                <c:pt idx="919">
                  <c:v>9.1665538877961836E-153</c:v>
                </c:pt>
                <c:pt idx="920">
                  <c:v>1.7008631201533891E-153</c:v>
                </c:pt>
                <c:pt idx="921">
                  <c:v>3.1433515139226189E-154</c:v>
                </c:pt>
                <c:pt idx="922">
                  <c:v>5.7859789900289089E-155</c:v>
                </c:pt>
                <c:pt idx="923">
                  <c:v>1.0607696161319909E-155</c:v>
                </c:pt>
                <c:pt idx="924">
                  <c:v>1.9369821024903908E-156</c:v>
                </c:pt>
                <c:pt idx="925">
                  <c:v>3.5228200633248236E-157</c:v>
                </c:pt>
                <c:pt idx="926">
                  <c:v>6.38139505135949E-158</c:v>
                </c:pt>
                <c:pt idx="927">
                  <c:v>1.1513334386988348E-158</c:v>
                </c:pt>
                <c:pt idx="928">
                  <c:v>2.0689353603338768E-159</c:v>
                </c:pt>
                <c:pt idx="929">
                  <c:v>3.7029942965370322E-160</c:v>
                </c:pt>
                <c:pt idx="930">
                  <c:v>6.6011481683795474E-161</c:v>
                </c:pt>
                <c:pt idx="931">
                  <c:v>1.1720502604910228E-161</c:v>
                </c:pt>
                <c:pt idx="932">
                  <c:v>2.0726850142787557E-162</c:v>
                </c:pt>
                <c:pt idx="933">
                  <c:v>3.6507382495480502E-163</c:v>
                </c:pt>
                <c:pt idx="934">
                  <c:v>6.4045467714895562E-164</c:v>
                </c:pt>
                <c:pt idx="935">
                  <c:v>1.1190678631668055E-164</c:v>
                </c:pt>
                <c:pt idx="936">
                  <c:v>1.9475327226706899E-165</c:v>
                </c:pt>
                <c:pt idx="937">
                  <c:v>3.3757744341786704E-166</c:v>
                </c:pt>
                <c:pt idx="938">
                  <c:v>5.8280382452256522E-167</c:v>
                </c:pt>
                <c:pt idx="939">
                  <c:v>1.0021475827494075E-167</c:v>
                </c:pt>
                <c:pt idx="940">
                  <c:v>1.7163319630751269E-168</c:v>
                </c:pt>
                <c:pt idx="941">
                  <c:v>2.9277312912317052E-169</c:v>
                </c:pt>
                <c:pt idx="942">
                  <c:v>4.9741795239297806E-170</c:v>
                </c:pt>
                <c:pt idx="943">
                  <c:v>8.4172846348433776E-171</c:v>
                </c:pt>
                <c:pt idx="944">
                  <c:v>1.4186749102374058E-171</c:v>
                </c:pt>
                <c:pt idx="945">
                  <c:v>2.3815191601815594E-172</c:v>
                </c:pt>
                <c:pt idx="946">
                  <c:v>3.9818563527928984E-173</c:v>
                </c:pt>
                <c:pt idx="947">
                  <c:v>6.6309753616812626E-174</c:v>
                </c:pt>
                <c:pt idx="948">
                  <c:v>1.0998401173210478E-174</c:v>
                </c:pt>
                <c:pt idx="949">
                  <c:v>1.8169459836115681E-175</c:v>
                </c:pt>
                <c:pt idx="950">
                  <c:v>2.9896117563989339E-176</c:v>
                </c:pt>
                <c:pt idx="951">
                  <c:v>4.8994562730968037E-177</c:v>
                </c:pt>
                <c:pt idx="952">
                  <c:v>7.9972614845936234E-178</c:v>
                </c:pt>
                <c:pt idx="953">
                  <c:v>1.3001546796248663E-178</c:v>
                </c:pt>
                <c:pt idx="954">
                  <c:v>2.1052761358750708E-179</c:v>
                </c:pt>
                <c:pt idx="955">
                  <c:v>3.3953412414861526E-180</c:v>
                </c:pt>
                <c:pt idx="956">
                  <c:v>5.4540373362071684E-181</c:v>
                </c:pt>
                <c:pt idx="957">
                  <c:v>8.7259576631939541E-182</c:v>
                </c:pt>
                <c:pt idx="958">
                  <c:v>1.3904917400807419E-182</c:v>
                </c:pt>
                <c:pt idx="959">
                  <c:v>2.2069070505541077E-183</c:v>
                </c:pt>
                <c:pt idx="960">
                  <c:v>3.4886707807736417E-184</c:v>
                </c:pt>
                <c:pt idx="961">
                  <c:v>5.4928311686855237E-185</c:v>
                </c:pt>
                <c:pt idx="962">
                  <c:v>8.6137612476701237E-186</c:v>
                </c:pt>
                <c:pt idx="963">
                  <c:v>1.3453947433461441E-186</c:v>
                </c:pt>
                <c:pt idx="964">
                  <c:v>2.0929889713764905E-187</c:v>
                </c:pt>
                <c:pt idx="965">
                  <c:v>3.2429814929587763E-188</c:v>
                </c:pt>
                <c:pt idx="966">
                  <c:v>5.0047491849766004E-189</c:v>
                </c:pt>
                <c:pt idx="967">
                  <c:v>7.692729856687027E-190</c:v>
                </c:pt>
                <c:pt idx="968">
                  <c:v>1.1777116274827994E-190</c:v>
                </c:pt>
                <c:pt idx="969">
                  <c:v>1.7957991468382537E-191</c:v>
                </c:pt>
                <c:pt idx="970">
                  <c:v>2.7273248896021259E-192</c:v>
                </c:pt>
                <c:pt idx="971">
                  <c:v>4.1254973054337108E-193</c:v>
                </c:pt>
                <c:pt idx="972">
                  <c:v>6.2154997973862767E-194</c:v>
                </c:pt>
                <c:pt idx="973">
                  <c:v>9.3268742713832125E-195</c:v>
                </c:pt>
                <c:pt idx="974">
                  <c:v>1.3939798789774765E-195</c:v>
                </c:pt>
                <c:pt idx="975">
                  <c:v>2.0750912768000072E-196</c:v>
                </c:pt>
                <c:pt idx="976">
                  <c:v>3.0766509040229903E-197</c:v>
                </c:pt>
                <c:pt idx="977">
                  <c:v>4.5433851558595526E-198</c:v>
                </c:pt>
                <c:pt idx="978">
                  <c:v>6.6825344324934408E-199</c:v>
                </c:pt>
                <c:pt idx="979">
                  <c:v>9.7895600003512344E-200</c:v>
                </c:pt>
                <c:pt idx="980">
                  <c:v>1.4283855786656151E-200</c:v>
                </c:pt>
                <c:pt idx="981">
                  <c:v>2.0758121901165653E-201</c:v>
                </c:pt>
                <c:pt idx="982">
                  <c:v>3.0046298404872747E-202</c:v>
                </c:pt>
                <c:pt idx="983">
                  <c:v>4.3316585085888844E-203</c:v>
                </c:pt>
                <c:pt idx="984">
                  <c:v>6.2198192362211027E-204</c:v>
                </c:pt>
                <c:pt idx="985">
                  <c:v>8.895321148795318E-205</c:v>
                </c:pt>
                <c:pt idx="986">
                  <c:v>1.2670851991119262E-205</c:v>
                </c:pt>
                <c:pt idx="987">
                  <c:v>1.7976714480978031E-206</c:v>
                </c:pt>
                <c:pt idx="988">
                  <c:v>2.5402422812962274E-207</c:v>
                </c:pt>
                <c:pt idx="989">
                  <c:v>3.5751994680521157E-208</c:v>
                </c:pt>
                <c:pt idx="990">
                  <c:v>5.0117076662789901E-209</c:v>
                </c:pt>
                <c:pt idx="991">
                  <c:v>6.99731622415112E-210</c:v>
                </c:pt>
                <c:pt idx="992">
                  <c:v>9.7305544789097156E-211</c:v>
                </c:pt>
                <c:pt idx="993">
                  <c:v>1.3477334046668241E-211</c:v>
                </c:pt>
                <c:pt idx="994">
                  <c:v>1.8592197071321282E-212</c:v>
                </c:pt>
                <c:pt idx="995">
                  <c:v>2.5545696744624499E-213</c:v>
                </c:pt>
                <c:pt idx="996">
                  <c:v>3.4959491534801491E-214</c:v>
                </c:pt>
                <c:pt idx="997">
                  <c:v>4.7651083428542495E-215</c:v>
                </c:pt>
                <c:pt idx="998">
                  <c:v>6.4690538823300719E-216</c:v>
                </c:pt>
                <c:pt idx="999">
                  <c:v>8.7472003599379866E-217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Gaussian!$Q$8</c:f>
              <c:strCache>
                <c:ptCount val="1"/>
                <c:pt idx="0">
                  <c:v>D=10,000</c:v>
                </c:pt>
              </c:strCache>
            </c:strRef>
          </c:tx>
          <c:spPr>
            <a:ln w="15875" cap="rnd">
              <a:solidFill>
                <a:srgbClr val="FFC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Gaussian!$L$4:$L$10003</c:f>
              <c:numCache>
                <c:formatCode>General</c:formatCode>
                <c:ptCount val="10000"/>
                <c:pt idx="0">
                  <c:v>1E-4</c:v>
                </c:pt>
                <c:pt idx="1">
                  <c:v>2.0000000000000001E-4</c:v>
                </c:pt>
                <c:pt idx="2">
                  <c:v>2.9999999999999997E-4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5.9999999999999995E-4</c:v>
                </c:pt>
                <c:pt idx="6">
                  <c:v>6.9999999999999999E-4</c:v>
                </c:pt>
                <c:pt idx="7">
                  <c:v>8.0000000000000004E-4</c:v>
                </c:pt>
                <c:pt idx="8">
                  <c:v>8.9999999999999998E-4</c:v>
                </c:pt>
                <c:pt idx="9">
                  <c:v>1E-3</c:v>
                </c:pt>
                <c:pt idx="10">
                  <c:v>1.1000000000000001E-3</c:v>
                </c:pt>
                <c:pt idx="11">
                  <c:v>1.1999999999999999E-3</c:v>
                </c:pt>
                <c:pt idx="12">
                  <c:v>1.2999999999999999E-3</c:v>
                </c:pt>
                <c:pt idx="13">
                  <c:v>1.4E-3</c:v>
                </c:pt>
                <c:pt idx="14">
                  <c:v>1.5E-3</c:v>
                </c:pt>
                <c:pt idx="15">
                  <c:v>1.6000000000000001E-3</c:v>
                </c:pt>
                <c:pt idx="16">
                  <c:v>1.6999999999999999E-3</c:v>
                </c:pt>
                <c:pt idx="17">
                  <c:v>1.8E-3</c:v>
                </c:pt>
                <c:pt idx="18">
                  <c:v>1.9E-3</c:v>
                </c:pt>
                <c:pt idx="19">
                  <c:v>2E-3</c:v>
                </c:pt>
                <c:pt idx="20">
                  <c:v>2.0999999999999999E-3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2.5000000000000001E-3</c:v>
                </c:pt>
                <c:pt idx="25">
                  <c:v>2.5999999999999999E-3</c:v>
                </c:pt>
                <c:pt idx="26">
                  <c:v>2.7000000000000001E-3</c:v>
                </c:pt>
                <c:pt idx="27">
                  <c:v>2.8E-3</c:v>
                </c:pt>
                <c:pt idx="28">
                  <c:v>2.8999999999999998E-3</c:v>
                </c:pt>
                <c:pt idx="29">
                  <c:v>3.0000000000000001E-3</c:v>
                </c:pt>
                <c:pt idx="30">
                  <c:v>3.0999999999999999E-3</c:v>
                </c:pt>
                <c:pt idx="31">
                  <c:v>3.2000000000000002E-3</c:v>
                </c:pt>
                <c:pt idx="32">
                  <c:v>3.3E-3</c:v>
                </c:pt>
                <c:pt idx="33">
                  <c:v>3.3999999999999998E-3</c:v>
                </c:pt>
                <c:pt idx="34">
                  <c:v>3.5000000000000001E-3</c:v>
                </c:pt>
                <c:pt idx="35">
                  <c:v>3.5999999999999999E-3</c:v>
                </c:pt>
                <c:pt idx="36">
                  <c:v>3.7000000000000002E-3</c:v>
                </c:pt>
                <c:pt idx="37">
                  <c:v>3.8E-3</c:v>
                </c:pt>
                <c:pt idx="38">
                  <c:v>3.8999999999999998E-3</c:v>
                </c:pt>
                <c:pt idx="39">
                  <c:v>4.0000000000000001E-3</c:v>
                </c:pt>
                <c:pt idx="40">
                  <c:v>4.1000000000000003E-3</c:v>
                </c:pt>
                <c:pt idx="41">
                  <c:v>4.1999999999999997E-3</c:v>
                </c:pt>
                <c:pt idx="42">
                  <c:v>4.3E-3</c:v>
                </c:pt>
                <c:pt idx="43">
                  <c:v>4.4000000000000003E-3</c:v>
                </c:pt>
                <c:pt idx="44">
                  <c:v>4.4999999999999997E-3</c:v>
                </c:pt>
                <c:pt idx="45">
                  <c:v>4.5999999999999999E-3</c:v>
                </c:pt>
                <c:pt idx="46">
                  <c:v>4.7000000000000002E-3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  <c:pt idx="50">
                  <c:v>5.1000000000000004E-3</c:v>
                </c:pt>
                <c:pt idx="51">
                  <c:v>5.1999999999999998E-3</c:v>
                </c:pt>
                <c:pt idx="52">
                  <c:v>5.3E-3</c:v>
                </c:pt>
                <c:pt idx="53">
                  <c:v>5.4000000000000003E-3</c:v>
                </c:pt>
                <c:pt idx="54">
                  <c:v>5.4999999999999997E-3</c:v>
                </c:pt>
                <c:pt idx="55">
                  <c:v>5.5999999999999999E-3</c:v>
                </c:pt>
                <c:pt idx="56">
                  <c:v>5.7000000000000002E-3</c:v>
                </c:pt>
                <c:pt idx="57">
                  <c:v>5.7999999999999996E-3</c:v>
                </c:pt>
                <c:pt idx="58">
                  <c:v>5.8999999999999999E-3</c:v>
                </c:pt>
                <c:pt idx="59">
                  <c:v>6.0000000000000001E-3</c:v>
                </c:pt>
                <c:pt idx="60">
                  <c:v>6.1000000000000004E-3</c:v>
                </c:pt>
                <c:pt idx="61">
                  <c:v>6.1999999999999998E-3</c:v>
                </c:pt>
                <c:pt idx="62">
                  <c:v>6.3E-3</c:v>
                </c:pt>
                <c:pt idx="63">
                  <c:v>6.4000000000000003E-3</c:v>
                </c:pt>
                <c:pt idx="64">
                  <c:v>6.4999999999999997E-3</c:v>
                </c:pt>
                <c:pt idx="65">
                  <c:v>6.6E-3</c:v>
                </c:pt>
                <c:pt idx="66">
                  <c:v>6.7000000000000002E-3</c:v>
                </c:pt>
                <c:pt idx="67">
                  <c:v>6.7999999999999996E-3</c:v>
                </c:pt>
                <c:pt idx="68">
                  <c:v>6.8999999999999999E-3</c:v>
                </c:pt>
                <c:pt idx="69">
                  <c:v>7.0000000000000001E-3</c:v>
                </c:pt>
                <c:pt idx="70">
                  <c:v>7.1000000000000004E-3</c:v>
                </c:pt>
                <c:pt idx="71">
                  <c:v>7.1999999999999998E-3</c:v>
                </c:pt>
                <c:pt idx="72">
                  <c:v>7.3000000000000001E-3</c:v>
                </c:pt>
                <c:pt idx="73">
                  <c:v>7.4000000000000003E-3</c:v>
                </c:pt>
                <c:pt idx="74">
                  <c:v>7.4999999999999997E-3</c:v>
                </c:pt>
                <c:pt idx="75">
                  <c:v>7.6E-3</c:v>
                </c:pt>
                <c:pt idx="76">
                  <c:v>7.7000000000000002E-3</c:v>
                </c:pt>
                <c:pt idx="77">
                  <c:v>7.7999999999999996E-3</c:v>
                </c:pt>
                <c:pt idx="78">
                  <c:v>7.9000000000000008E-3</c:v>
                </c:pt>
                <c:pt idx="79">
                  <c:v>8.0000000000000002E-3</c:v>
                </c:pt>
                <c:pt idx="80">
                  <c:v>8.0999999999999996E-3</c:v>
                </c:pt>
                <c:pt idx="81">
                  <c:v>8.2000000000000007E-3</c:v>
                </c:pt>
                <c:pt idx="82">
                  <c:v>8.3000000000000001E-3</c:v>
                </c:pt>
                <c:pt idx="83">
                  <c:v>8.3999999999999995E-3</c:v>
                </c:pt>
                <c:pt idx="84">
                  <c:v>8.5000000000000006E-3</c:v>
                </c:pt>
                <c:pt idx="85">
                  <c:v>8.6E-3</c:v>
                </c:pt>
                <c:pt idx="86">
                  <c:v>8.6999999999999994E-3</c:v>
                </c:pt>
                <c:pt idx="87">
                  <c:v>8.8000000000000005E-3</c:v>
                </c:pt>
                <c:pt idx="88">
                  <c:v>8.8999999999999999E-3</c:v>
                </c:pt>
                <c:pt idx="89">
                  <c:v>8.9999999999999993E-3</c:v>
                </c:pt>
                <c:pt idx="90">
                  <c:v>9.1000000000000004E-3</c:v>
                </c:pt>
                <c:pt idx="91">
                  <c:v>9.1999999999999998E-3</c:v>
                </c:pt>
                <c:pt idx="92">
                  <c:v>9.2999999999999992E-3</c:v>
                </c:pt>
                <c:pt idx="93">
                  <c:v>9.4000000000000004E-3</c:v>
                </c:pt>
                <c:pt idx="94">
                  <c:v>9.4999999999999998E-3</c:v>
                </c:pt>
                <c:pt idx="95">
                  <c:v>9.5999999999999992E-3</c:v>
                </c:pt>
                <c:pt idx="96">
                  <c:v>9.7000000000000003E-3</c:v>
                </c:pt>
                <c:pt idx="97">
                  <c:v>9.7999999999999997E-3</c:v>
                </c:pt>
                <c:pt idx="98">
                  <c:v>9.9000000000000008E-3</c:v>
                </c:pt>
                <c:pt idx="99">
                  <c:v>0.01</c:v>
                </c:pt>
                <c:pt idx="100">
                  <c:v>1.01E-2</c:v>
                </c:pt>
                <c:pt idx="101">
                  <c:v>1.0200000000000001E-2</c:v>
                </c:pt>
                <c:pt idx="102">
                  <c:v>1.03E-2</c:v>
                </c:pt>
                <c:pt idx="103">
                  <c:v>1.04E-2</c:v>
                </c:pt>
                <c:pt idx="104">
                  <c:v>1.0500000000000001E-2</c:v>
                </c:pt>
                <c:pt idx="105">
                  <c:v>1.06E-2</c:v>
                </c:pt>
                <c:pt idx="106">
                  <c:v>1.0699999999999999E-2</c:v>
                </c:pt>
                <c:pt idx="107">
                  <c:v>1.0800000000000001E-2</c:v>
                </c:pt>
                <c:pt idx="108">
                  <c:v>1.09E-2</c:v>
                </c:pt>
                <c:pt idx="109">
                  <c:v>1.0999999999999999E-2</c:v>
                </c:pt>
                <c:pt idx="110">
                  <c:v>1.11E-2</c:v>
                </c:pt>
                <c:pt idx="111">
                  <c:v>1.12E-2</c:v>
                </c:pt>
                <c:pt idx="112">
                  <c:v>1.1299999999999999E-2</c:v>
                </c:pt>
                <c:pt idx="113">
                  <c:v>1.14E-2</c:v>
                </c:pt>
                <c:pt idx="114">
                  <c:v>1.15E-2</c:v>
                </c:pt>
                <c:pt idx="115">
                  <c:v>1.1599999999999999E-2</c:v>
                </c:pt>
                <c:pt idx="116">
                  <c:v>1.17E-2</c:v>
                </c:pt>
                <c:pt idx="117">
                  <c:v>1.18E-2</c:v>
                </c:pt>
                <c:pt idx="118">
                  <c:v>1.1900000000000001E-2</c:v>
                </c:pt>
                <c:pt idx="119">
                  <c:v>1.2E-2</c:v>
                </c:pt>
                <c:pt idx="120">
                  <c:v>1.21E-2</c:v>
                </c:pt>
                <c:pt idx="121">
                  <c:v>1.2200000000000001E-2</c:v>
                </c:pt>
                <c:pt idx="122">
                  <c:v>1.23E-2</c:v>
                </c:pt>
                <c:pt idx="123">
                  <c:v>1.24E-2</c:v>
                </c:pt>
                <c:pt idx="124">
                  <c:v>1.2500000000000001E-2</c:v>
                </c:pt>
                <c:pt idx="125">
                  <c:v>1.26E-2</c:v>
                </c:pt>
                <c:pt idx="126">
                  <c:v>1.2699999999999999E-2</c:v>
                </c:pt>
                <c:pt idx="127">
                  <c:v>1.2800000000000001E-2</c:v>
                </c:pt>
                <c:pt idx="128">
                  <c:v>1.29E-2</c:v>
                </c:pt>
                <c:pt idx="129">
                  <c:v>1.2999999999999999E-2</c:v>
                </c:pt>
                <c:pt idx="130">
                  <c:v>1.3100000000000001E-2</c:v>
                </c:pt>
                <c:pt idx="131">
                  <c:v>1.32E-2</c:v>
                </c:pt>
                <c:pt idx="132">
                  <c:v>1.3299999999999999E-2</c:v>
                </c:pt>
                <c:pt idx="133">
                  <c:v>1.34E-2</c:v>
                </c:pt>
                <c:pt idx="134">
                  <c:v>1.35E-2</c:v>
                </c:pt>
                <c:pt idx="135">
                  <c:v>1.3599999999999999E-2</c:v>
                </c:pt>
                <c:pt idx="136">
                  <c:v>1.37E-2</c:v>
                </c:pt>
                <c:pt idx="137">
                  <c:v>1.38E-2</c:v>
                </c:pt>
                <c:pt idx="138">
                  <c:v>1.3899999999999999E-2</c:v>
                </c:pt>
                <c:pt idx="139">
                  <c:v>1.4E-2</c:v>
                </c:pt>
                <c:pt idx="140">
                  <c:v>1.41E-2</c:v>
                </c:pt>
                <c:pt idx="141">
                  <c:v>1.4200000000000001E-2</c:v>
                </c:pt>
                <c:pt idx="142">
                  <c:v>1.43E-2</c:v>
                </c:pt>
                <c:pt idx="143">
                  <c:v>1.44E-2</c:v>
                </c:pt>
                <c:pt idx="144">
                  <c:v>1.4500000000000001E-2</c:v>
                </c:pt>
                <c:pt idx="145">
                  <c:v>1.46E-2</c:v>
                </c:pt>
                <c:pt idx="146">
                  <c:v>1.47E-2</c:v>
                </c:pt>
                <c:pt idx="147">
                  <c:v>1.4800000000000001E-2</c:v>
                </c:pt>
                <c:pt idx="148">
                  <c:v>1.49E-2</c:v>
                </c:pt>
                <c:pt idx="149">
                  <c:v>1.4999999999999999E-2</c:v>
                </c:pt>
                <c:pt idx="150">
                  <c:v>1.5100000000000001E-2</c:v>
                </c:pt>
                <c:pt idx="151">
                  <c:v>1.52E-2</c:v>
                </c:pt>
                <c:pt idx="152">
                  <c:v>1.5299999999999999E-2</c:v>
                </c:pt>
                <c:pt idx="153">
                  <c:v>1.54E-2</c:v>
                </c:pt>
                <c:pt idx="154">
                  <c:v>1.55E-2</c:v>
                </c:pt>
                <c:pt idx="155">
                  <c:v>1.5599999999999999E-2</c:v>
                </c:pt>
                <c:pt idx="156">
                  <c:v>1.5699999999999999E-2</c:v>
                </c:pt>
                <c:pt idx="157">
                  <c:v>1.5800000000000002E-2</c:v>
                </c:pt>
                <c:pt idx="158">
                  <c:v>1.5900000000000001E-2</c:v>
                </c:pt>
                <c:pt idx="159">
                  <c:v>1.6E-2</c:v>
                </c:pt>
                <c:pt idx="160">
                  <c:v>1.61E-2</c:v>
                </c:pt>
                <c:pt idx="161">
                  <c:v>1.6199999999999999E-2</c:v>
                </c:pt>
                <c:pt idx="162">
                  <c:v>1.6299999999999999E-2</c:v>
                </c:pt>
                <c:pt idx="163">
                  <c:v>1.6400000000000001E-2</c:v>
                </c:pt>
                <c:pt idx="164">
                  <c:v>1.6500000000000001E-2</c:v>
                </c:pt>
                <c:pt idx="165">
                  <c:v>1.66E-2</c:v>
                </c:pt>
                <c:pt idx="166">
                  <c:v>1.67E-2</c:v>
                </c:pt>
                <c:pt idx="167">
                  <c:v>1.6799999999999999E-2</c:v>
                </c:pt>
                <c:pt idx="168">
                  <c:v>1.6899999999999998E-2</c:v>
                </c:pt>
                <c:pt idx="169">
                  <c:v>1.7000000000000001E-2</c:v>
                </c:pt>
                <c:pt idx="170">
                  <c:v>1.7100000000000001E-2</c:v>
                </c:pt>
                <c:pt idx="171">
                  <c:v>1.72E-2</c:v>
                </c:pt>
                <c:pt idx="172">
                  <c:v>1.7299999999999999E-2</c:v>
                </c:pt>
                <c:pt idx="173">
                  <c:v>1.7399999999999999E-2</c:v>
                </c:pt>
                <c:pt idx="174">
                  <c:v>1.7500000000000002E-2</c:v>
                </c:pt>
                <c:pt idx="175">
                  <c:v>1.7600000000000001E-2</c:v>
                </c:pt>
                <c:pt idx="176">
                  <c:v>1.77E-2</c:v>
                </c:pt>
                <c:pt idx="177">
                  <c:v>1.78E-2</c:v>
                </c:pt>
                <c:pt idx="178">
                  <c:v>1.7899999999999999E-2</c:v>
                </c:pt>
                <c:pt idx="179">
                  <c:v>1.7999999999999999E-2</c:v>
                </c:pt>
                <c:pt idx="180">
                  <c:v>1.8100000000000002E-2</c:v>
                </c:pt>
                <c:pt idx="181">
                  <c:v>1.8200000000000001E-2</c:v>
                </c:pt>
                <c:pt idx="182">
                  <c:v>1.83E-2</c:v>
                </c:pt>
                <c:pt idx="183">
                  <c:v>1.84E-2</c:v>
                </c:pt>
                <c:pt idx="184">
                  <c:v>1.8499999999999999E-2</c:v>
                </c:pt>
                <c:pt idx="185">
                  <c:v>1.8599999999999998E-2</c:v>
                </c:pt>
                <c:pt idx="186">
                  <c:v>1.8700000000000001E-2</c:v>
                </c:pt>
                <c:pt idx="187">
                  <c:v>1.8800000000000001E-2</c:v>
                </c:pt>
                <c:pt idx="188">
                  <c:v>1.89E-2</c:v>
                </c:pt>
                <c:pt idx="189">
                  <c:v>1.9E-2</c:v>
                </c:pt>
                <c:pt idx="190">
                  <c:v>1.9099999999999999E-2</c:v>
                </c:pt>
                <c:pt idx="191">
                  <c:v>1.9199999999999998E-2</c:v>
                </c:pt>
                <c:pt idx="192">
                  <c:v>1.9300000000000001E-2</c:v>
                </c:pt>
                <c:pt idx="193">
                  <c:v>1.9400000000000001E-2</c:v>
                </c:pt>
                <c:pt idx="194">
                  <c:v>1.95E-2</c:v>
                </c:pt>
                <c:pt idx="195">
                  <c:v>1.9599999999999999E-2</c:v>
                </c:pt>
                <c:pt idx="196">
                  <c:v>1.9699999999999999E-2</c:v>
                </c:pt>
                <c:pt idx="197">
                  <c:v>1.9800000000000002E-2</c:v>
                </c:pt>
                <c:pt idx="198">
                  <c:v>1.9900000000000001E-2</c:v>
                </c:pt>
                <c:pt idx="199">
                  <c:v>0.02</c:v>
                </c:pt>
                <c:pt idx="200">
                  <c:v>2.01E-2</c:v>
                </c:pt>
                <c:pt idx="201">
                  <c:v>2.0199999999999999E-2</c:v>
                </c:pt>
                <c:pt idx="202">
                  <c:v>2.0299999999999999E-2</c:v>
                </c:pt>
                <c:pt idx="203">
                  <c:v>2.0400000000000001E-2</c:v>
                </c:pt>
                <c:pt idx="204">
                  <c:v>2.0500000000000001E-2</c:v>
                </c:pt>
                <c:pt idx="205">
                  <c:v>2.06E-2</c:v>
                </c:pt>
                <c:pt idx="206">
                  <c:v>2.07E-2</c:v>
                </c:pt>
                <c:pt idx="207">
                  <c:v>2.0799999999999999E-2</c:v>
                </c:pt>
                <c:pt idx="208">
                  <c:v>2.0899999999999998E-2</c:v>
                </c:pt>
                <c:pt idx="209">
                  <c:v>2.1000000000000001E-2</c:v>
                </c:pt>
                <c:pt idx="210">
                  <c:v>2.1100000000000001E-2</c:v>
                </c:pt>
                <c:pt idx="211">
                  <c:v>2.12E-2</c:v>
                </c:pt>
                <c:pt idx="212">
                  <c:v>2.1299999999999999E-2</c:v>
                </c:pt>
                <c:pt idx="213">
                  <c:v>2.1399999999999999E-2</c:v>
                </c:pt>
                <c:pt idx="214">
                  <c:v>2.1499999999999998E-2</c:v>
                </c:pt>
                <c:pt idx="215">
                  <c:v>2.1600000000000001E-2</c:v>
                </c:pt>
                <c:pt idx="216">
                  <c:v>2.1700000000000001E-2</c:v>
                </c:pt>
                <c:pt idx="217">
                  <c:v>2.18E-2</c:v>
                </c:pt>
                <c:pt idx="218">
                  <c:v>2.1899999999999999E-2</c:v>
                </c:pt>
                <c:pt idx="219">
                  <c:v>2.1999999999999999E-2</c:v>
                </c:pt>
                <c:pt idx="220">
                  <c:v>2.2100000000000002E-2</c:v>
                </c:pt>
                <c:pt idx="221">
                  <c:v>2.2200000000000001E-2</c:v>
                </c:pt>
                <c:pt idx="222">
                  <c:v>2.23E-2</c:v>
                </c:pt>
                <c:pt idx="223">
                  <c:v>2.24E-2</c:v>
                </c:pt>
                <c:pt idx="224">
                  <c:v>2.2499999999999999E-2</c:v>
                </c:pt>
                <c:pt idx="225">
                  <c:v>2.2599999999999999E-2</c:v>
                </c:pt>
                <c:pt idx="226">
                  <c:v>2.2700000000000001E-2</c:v>
                </c:pt>
                <c:pt idx="227">
                  <c:v>2.2800000000000001E-2</c:v>
                </c:pt>
                <c:pt idx="228">
                  <c:v>2.29E-2</c:v>
                </c:pt>
                <c:pt idx="229">
                  <c:v>2.3E-2</c:v>
                </c:pt>
                <c:pt idx="230">
                  <c:v>2.3099999999999999E-2</c:v>
                </c:pt>
                <c:pt idx="231">
                  <c:v>2.3199999999999998E-2</c:v>
                </c:pt>
                <c:pt idx="232">
                  <c:v>2.3300000000000001E-2</c:v>
                </c:pt>
                <c:pt idx="233">
                  <c:v>2.3400000000000001E-2</c:v>
                </c:pt>
                <c:pt idx="234">
                  <c:v>2.35E-2</c:v>
                </c:pt>
                <c:pt idx="235">
                  <c:v>2.3599999999999999E-2</c:v>
                </c:pt>
                <c:pt idx="236">
                  <c:v>2.3699999999999999E-2</c:v>
                </c:pt>
                <c:pt idx="237">
                  <c:v>2.3800000000000002E-2</c:v>
                </c:pt>
                <c:pt idx="238">
                  <c:v>2.3900000000000001E-2</c:v>
                </c:pt>
                <c:pt idx="239">
                  <c:v>2.4E-2</c:v>
                </c:pt>
                <c:pt idx="240">
                  <c:v>2.41E-2</c:v>
                </c:pt>
                <c:pt idx="241">
                  <c:v>2.4199999999999999E-2</c:v>
                </c:pt>
                <c:pt idx="242">
                  <c:v>2.4299999999999999E-2</c:v>
                </c:pt>
                <c:pt idx="243">
                  <c:v>2.4400000000000002E-2</c:v>
                </c:pt>
                <c:pt idx="244">
                  <c:v>2.4500000000000001E-2</c:v>
                </c:pt>
                <c:pt idx="245">
                  <c:v>2.46E-2</c:v>
                </c:pt>
                <c:pt idx="246">
                  <c:v>2.47E-2</c:v>
                </c:pt>
                <c:pt idx="247">
                  <c:v>2.4799999999999999E-2</c:v>
                </c:pt>
                <c:pt idx="248">
                  <c:v>2.4899999999999999E-2</c:v>
                </c:pt>
                <c:pt idx="249">
                  <c:v>2.5000000000000001E-2</c:v>
                </c:pt>
                <c:pt idx="250">
                  <c:v>2.5100000000000001E-2</c:v>
                </c:pt>
                <c:pt idx="251">
                  <c:v>2.52E-2</c:v>
                </c:pt>
                <c:pt idx="252">
                  <c:v>2.53E-2</c:v>
                </c:pt>
                <c:pt idx="253">
                  <c:v>2.5399999999999999E-2</c:v>
                </c:pt>
                <c:pt idx="254">
                  <c:v>2.5499999999999998E-2</c:v>
                </c:pt>
                <c:pt idx="255">
                  <c:v>2.5600000000000001E-2</c:v>
                </c:pt>
                <c:pt idx="256">
                  <c:v>2.5700000000000001E-2</c:v>
                </c:pt>
                <c:pt idx="257">
                  <c:v>2.58E-2</c:v>
                </c:pt>
                <c:pt idx="258">
                  <c:v>2.5899999999999999E-2</c:v>
                </c:pt>
                <c:pt idx="259">
                  <c:v>2.5999999999999999E-2</c:v>
                </c:pt>
                <c:pt idx="260">
                  <c:v>2.6100000000000002E-2</c:v>
                </c:pt>
                <c:pt idx="261">
                  <c:v>2.6200000000000001E-2</c:v>
                </c:pt>
                <c:pt idx="262">
                  <c:v>2.63E-2</c:v>
                </c:pt>
                <c:pt idx="263">
                  <c:v>2.64E-2</c:v>
                </c:pt>
                <c:pt idx="264">
                  <c:v>2.6499999999999999E-2</c:v>
                </c:pt>
                <c:pt idx="265">
                  <c:v>2.6599999999999999E-2</c:v>
                </c:pt>
                <c:pt idx="266">
                  <c:v>2.6700000000000002E-2</c:v>
                </c:pt>
                <c:pt idx="267">
                  <c:v>2.6800000000000001E-2</c:v>
                </c:pt>
                <c:pt idx="268">
                  <c:v>2.69E-2</c:v>
                </c:pt>
                <c:pt idx="269">
                  <c:v>2.7E-2</c:v>
                </c:pt>
                <c:pt idx="270">
                  <c:v>2.7099999999999999E-2</c:v>
                </c:pt>
                <c:pt idx="271">
                  <c:v>2.7199999999999998E-2</c:v>
                </c:pt>
                <c:pt idx="272">
                  <c:v>2.7300000000000001E-2</c:v>
                </c:pt>
                <c:pt idx="273">
                  <c:v>2.7400000000000001E-2</c:v>
                </c:pt>
                <c:pt idx="274">
                  <c:v>2.75E-2</c:v>
                </c:pt>
                <c:pt idx="275">
                  <c:v>2.76E-2</c:v>
                </c:pt>
                <c:pt idx="276">
                  <c:v>2.7699999999999999E-2</c:v>
                </c:pt>
                <c:pt idx="277">
                  <c:v>2.7799999999999998E-2</c:v>
                </c:pt>
                <c:pt idx="278">
                  <c:v>2.7900000000000001E-2</c:v>
                </c:pt>
                <c:pt idx="279">
                  <c:v>2.8000000000000001E-2</c:v>
                </c:pt>
                <c:pt idx="280">
                  <c:v>2.81E-2</c:v>
                </c:pt>
                <c:pt idx="281">
                  <c:v>2.8199999999999999E-2</c:v>
                </c:pt>
                <c:pt idx="282">
                  <c:v>2.8299999999999999E-2</c:v>
                </c:pt>
                <c:pt idx="283">
                  <c:v>2.8400000000000002E-2</c:v>
                </c:pt>
                <c:pt idx="284">
                  <c:v>2.8500000000000001E-2</c:v>
                </c:pt>
                <c:pt idx="285">
                  <c:v>2.86E-2</c:v>
                </c:pt>
                <c:pt idx="286">
                  <c:v>2.87E-2</c:v>
                </c:pt>
                <c:pt idx="287">
                  <c:v>2.8799999999999999E-2</c:v>
                </c:pt>
                <c:pt idx="288">
                  <c:v>2.8899999999999999E-2</c:v>
                </c:pt>
                <c:pt idx="289">
                  <c:v>2.9000000000000001E-2</c:v>
                </c:pt>
                <c:pt idx="290">
                  <c:v>2.9100000000000001E-2</c:v>
                </c:pt>
                <c:pt idx="291">
                  <c:v>2.92E-2</c:v>
                </c:pt>
                <c:pt idx="292">
                  <c:v>2.93E-2</c:v>
                </c:pt>
                <c:pt idx="293">
                  <c:v>2.9399999999999999E-2</c:v>
                </c:pt>
                <c:pt idx="294">
                  <c:v>2.9499999999999998E-2</c:v>
                </c:pt>
                <c:pt idx="295">
                  <c:v>2.9600000000000001E-2</c:v>
                </c:pt>
                <c:pt idx="296">
                  <c:v>2.9700000000000001E-2</c:v>
                </c:pt>
                <c:pt idx="297">
                  <c:v>2.98E-2</c:v>
                </c:pt>
                <c:pt idx="298">
                  <c:v>2.9899999999999999E-2</c:v>
                </c:pt>
                <c:pt idx="299">
                  <c:v>0.03</c:v>
                </c:pt>
                <c:pt idx="300">
                  <c:v>3.0099999999999998E-2</c:v>
                </c:pt>
                <c:pt idx="301">
                  <c:v>3.0200000000000001E-2</c:v>
                </c:pt>
                <c:pt idx="302">
                  <c:v>3.0300000000000001E-2</c:v>
                </c:pt>
                <c:pt idx="303">
                  <c:v>3.04E-2</c:v>
                </c:pt>
                <c:pt idx="304">
                  <c:v>3.0499999999999999E-2</c:v>
                </c:pt>
                <c:pt idx="305">
                  <c:v>3.0599999999999999E-2</c:v>
                </c:pt>
                <c:pt idx="306">
                  <c:v>3.0700000000000002E-2</c:v>
                </c:pt>
                <c:pt idx="307">
                  <c:v>3.0800000000000001E-2</c:v>
                </c:pt>
                <c:pt idx="308">
                  <c:v>3.09E-2</c:v>
                </c:pt>
                <c:pt idx="309">
                  <c:v>3.1E-2</c:v>
                </c:pt>
                <c:pt idx="310">
                  <c:v>3.1099999999999999E-2</c:v>
                </c:pt>
                <c:pt idx="311">
                  <c:v>3.1199999999999999E-2</c:v>
                </c:pt>
                <c:pt idx="312">
                  <c:v>3.1300000000000001E-2</c:v>
                </c:pt>
                <c:pt idx="313">
                  <c:v>3.1399999999999997E-2</c:v>
                </c:pt>
                <c:pt idx="314">
                  <c:v>3.15E-2</c:v>
                </c:pt>
                <c:pt idx="315">
                  <c:v>3.1600000000000003E-2</c:v>
                </c:pt>
                <c:pt idx="316">
                  <c:v>3.1699999999999999E-2</c:v>
                </c:pt>
                <c:pt idx="317">
                  <c:v>3.1800000000000002E-2</c:v>
                </c:pt>
                <c:pt idx="318">
                  <c:v>3.1899999999999998E-2</c:v>
                </c:pt>
                <c:pt idx="319">
                  <c:v>3.2000000000000001E-2</c:v>
                </c:pt>
                <c:pt idx="320">
                  <c:v>3.2099999999999997E-2</c:v>
                </c:pt>
                <c:pt idx="321">
                  <c:v>3.2199999999999999E-2</c:v>
                </c:pt>
                <c:pt idx="322">
                  <c:v>3.2300000000000002E-2</c:v>
                </c:pt>
                <c:pt idx="323">
                  <c:v>3.2399999999999998E-2</c:v>
                </c:pt>
                <c:pt idx="324">
                  <c:v>3.2500000000000001E-2</c:v>
                </c:pt>
                <c:pt idx="325">
                  <c:v>3.2599999999999997E-2</c:v>
                </c:pt>
                <c:pt idx="326">
                  <c:v>3.27E-2</c:v>
                </c:pt>
                <c:pt idx="327">
                  <c:v>3.2800000000000003E-2</c:v>
                </c:pt>
                <c:pt idx="328">
                  <c:v>3.2899999999999999E-2</c:v>
                </c:pt>
                <c:pt idx="329">
                  <c:v>3.3000000000000002E-2</c:v>
                </c:pt>
                <c:pt idx="330">
                  <c:v>3.3099999999999997E-2</c:v>
                </c:pt>
                <c:pt idx="331">
                  <c:v>3.32E-2</c:v>
                </c:pt>
                <c:pt idx="332">
                  <c:v>3.3300000000000003E-2</c:v>
                </c:pt>
                <c:pt idx="333">
                  <c:v>3.3399999999999999E-2</c:v>
                </c:pt>
                <c:pt idx="334">
                  <c:v>3.3500000000000002E-2</c:v>
                </c:pt>
                <c:pt idx="335">
                  <c:v>3.3599999999999998E-2</c:v>
                </c:pt>
                <c:pt idx="336">
                  <c:v>3.3700000000000001E-2</c:v>
                </c:pt>
                <c:pt idx="337">
                  <c:v>3.3799999999999997E-2</c:v>
                </c:pt>
                <c:pt idx="338">
                  <c:v>3.39E-2</c:v>
                </c:pt>
                <c:pt idx="339">
                  <c:v>3.4000000000000002E-2</c:v>
                </c:pt>
                <c:pt idx="340">
                  <c:v>3.4099999999999998E-2</c:v>
                </c:pt>
                <c:pt idx="341">
                  <c:v>3.4200000000000001E-2</c:v>
                </c:pt>
                <c:pt idx="342">
                  <c:v>3.4299999999999997E-2</c:v>
                </c:pt>
                <c:pt idx="343">
                  <c:v>3.44E-2</c:v>
                </c:pt>
                <c:pt idx="344">
                  <c:v>3.4500000000000003E-2</c:v>
                </c:pt>
                <c:pt idx="345">
                  <c:v>3.4599999999999999E-2</c:v>
                </c:pt>
                <c:pt idx="346">
                  <c:v>3.4700000000000002E-2</c:v>
                </c:pt>
                <c:pt idx="347">
                  <c:v>3.4799999999999998E-2</c:v>
                </c:pt>
                <c:pt idx="348">
                  <c:v>3.49E-2</c:v>
                </c:pt>
                <c:pt idx="349">
                  <c:v>3.5000000000000003E-2</c:v>
                </c:pt>
                <c:pt idx="350">
                  <c:v>3.5099999999999999E-2</c:v>
                </c:pt>
                <c:pt idx="351">
                  <c:v>3.5200000000000002E-2</c:v>
                </c:pt>
                <c:pt idx="352">
                  <c:v>3.5299999999999998E-2</c:v>
                </c:pt>
                <c:pt idx="353">
                  <c:v>3.5400000000000001E-2</c:v>
                </c:pt>
                <c:pt idx="354">
                  <c:v>3.5499999999999997E-2</c:v>
                </c:pt>
                <c:pt idx="355">
                  <c:v>3.56E-2</c:v>
                </c:pt>
                <c:pt idx="356">
                  <c:v>3.5700000000000003E-2</c:v>
                </c:pt>
                <c:pt idx="357">
                  <c:v>3.5799999999999998E-2</c:v>
                </c:pt>
                <c:pt idx="358">
                  <c:v>3.5900000000000001E-2</c:v>
                </c:pt>
                <c:pt idx="359">
                  <c:v>3.5999999999999997E-2</c:v>
                </c:pt>
                <c:pt idx="360">
                  <c:v>3.61E-2</c:v>
                </c:pt>
                <c:pt idx="361">
                  <c:v>3.6200000000000003E-2</c:v>
                </c:pt>
                <c:pt idx="362">
                  <c:v>3.6299999999999999E-2</c:v>
                </c:pt>
                <c:pt idx="363">
                  <c:v>3.6400000000000002E-2</c:v>
                </c:pt>
                <c:pt idx="364">
                  <c:v>3.6499999999999998E-2</c:v>
                </c:pt>
                <c:pt idx="365">
                  <c:v>3.6600000000000001E-2</c:v>
                </c:pt>
                <c:pt idx="366">
                  <c:v>3.6700000000000003E-2</c:v>
                </c:pt>
                <c:pt idx="367">
                  <c:v>3.6799999999999999E-2</c:v>
                </c:pt>
                <c:pt idx="368">
                  <c:v>3.6900000000000002E-2</c:v>
                </c:pt>
                <c:pt idx="369">
                  <c:v>3.6999999999999998E-2</c:v>
                </c:pt>
                <c:pt idx="370">
                  <c:v>3.7100000000000001E-2</c:v>
                </c:pt>
                <c:pt idx="371">
                  <c:v>3.7199999999999997E-2</c:v>
                </c:pt>
                <c:pt idx="372">
                  <c:v>3.73E-2</c:v>
                </c:pt>
                <c:pt idx="373">
                  <c:v>3.7400000000000003E-2</c:v>
                </c:pt>
                <c:pt idx="374">
                  <c:v>3.7499999999999999E-2</c:v>
                </c:pt>
                <c:pt idx="375">
                  <c:v>3.7600000000000001E-2</c:v>
                </c:pt>
                <c:pt idx="376">
                  <c:v>3.7699999999999997E-2</c:v>
                </c:pt>
                <c:pt idx="377">
                  <c:v>3.78E-2</c:v>
                </c:pt>
                <c:pt idx="378">
                  <c:v>3.7900000000000003E-2</c:v>
                </c:pt>
                <c:pt idx="379">
                  <c:v>3.7999999999999999E-2</c:v>
                </c:pt>
                <c:pt idx="380">
                  <c:v>3.8100000000000002E-2</c:v>
                </c:pt>
                <c:pt idx="381">
                  <c:v>3.8199999999999998E-2</c:v>
                </c:pt>
                <c:pt idx="382">
                  <c:v>3.8300000000000001E-2</c:v>
                </c:pt>
                <c:pt idx="383">
                  <c:v>3.8399999999999997E-2</c:v>
                </c:pt>
                <c:pt idx="384">
                  <c:v>3.85E-2</c:v>
                </c:pt>
                <c:pt idx="385">
                  <c:v>3.8600000000000002E-2</c:v>
                </c:pt>
                <c:pt idx="386">
                  <c:v>3.8699999999999998E-2</c:v>
                </c:pt>
                <c:pt idx="387">
                  <c:v>3.8800000000000001E-2</c:v>
                </c:pt>
                <c:pt idx="388">
                  <c:v>3.8899999999999997E-2</c:v>
                </c:pt>
                <c:pt idx="389">
                  <c:v>3.9E-2</c:v>
                </c:pt>
                <c:pt idx="390">
                  <c:v>3.9100000000000003E-2</c:v>
                </c:pt>
                <c:pt idx="391">
                  <c:v>3.9199999999999999E-2</c:v>
                </c:pt>
                <c:pt idx="392">
                  <c:v>3.9300000000000002E-2</c:v>
                </c:pt>
                <c:pt idx="393">
                  <c:v>3.9399999999999998E-2</c:v>
                </c:pt>
                <c:pt idx="394">
                  <c:v>3.95E-2</c:v>
                </c:pt>
                <c:pt idx="395">
                  <c:v>3.9600000000000003E-2</c:v>
                </c:pt>
                <c:pt idx="396">
                  <c:v>3.9699999999999999E-2</c:v>
                </c:pt>
                <c:pt idx="397">
                  <c:v>3.9800000000000002E-2</c:v>
                </c:pt>
                <c:pt idx="398">
                  <c:v>3.9899999999999998E-2</c:v>
                </c:pt>
                <c:pt idx="399">
                  <c:v>0.04</c:v>
                </c:pt>
                <c:pt idx="400">
                  <c:v>4.0099999999999997E-2</c:v>
                </c:pt>
                <c:pt idx="401">
                  <c:v>4.02E-2</c:v>
                </c:pt>
                <c:pt idx="402">
                  <c:v>4.0300000000000002E-2</c:v>
                </c:pt>
                <c:pt idx="403">
                  <c:v>4.0399999999999998E-2</c:v>
                </c:pt>
                <c:pt idx="404">
                  <c:v>4.0500000000000001E-2</c:v>
                </c:pt>
                <c:pt idx="405">
                  <c:v>4.0599999999999997E-2</c:v>
                </c:pt>
                <c:pt idx="406">
                  <c:v>4.07E-2</c:v>
                </c:pt>
                <c:pt idx="407">
                  <c:v>4.0800000000000003E-2</c:v>
                </c:pt>
                <c:pt idx="408">
                  <c:v>4.0899999999999999E-2</c:v>
                </c:pt>
                <c:pt idx="409">
                  <c:v>4.1000000000000002E-2</c:v>
                </c:pt>
                <c:pt idx="410">
                  <c:v>4.1099999999999998E-2</c:v>
                </c:pt>
                <c:pt idx="411">
                  <c:v>4.1200000000000001E-2</c:v>
                </c:pt>
                <c:pt idx="412">
                  <c:v>4.1300000000000003E-2</c:v>
                </c:pt>
                <c:pt idx="413">
                  <c:v>4.1399999999999999E-2</c:v>
                </c:pt>
                <c:pt idx="414">
                  <c:v>4.1500000000000002E-2</c:v>
                </c:pt>
                <c:pt idx="415">
                  <c:v>4.1599999999999998E-2</c:v>
                </c:pt>
                <c:pt idx="416">
                  <c:v>4.1700000000000001E-2</c:v>
                </c:pt>
                <c:pt idx="417">
                  <c:v>4.1799999999999997E-2</c:v>
                </c:pt>
                <c:pt idx="418">
                  <c:v>4.19E-2</c:v>
                </c:pt>
                <c:pt idx="419">
                  <c:v>4.2000000000000003E-2</c:v>
                </c:pt>
                <c:pt idx="420">
                  <c:v>4.2099999999999999E-2</c:v>
                </c:pt>
                <c:pt idx="421">
                  <c:v>4.2200000000000001E-2</c:v>
                </c:pt>
                <c:pt idx="422">
                  <c:v>4.2299999999999997E-2</c:v>
                </c:pt>
                <c:pt idx="423">
                  <c:v>4.24E-2</c:v>
                </c:pt>
                <c:pt idx="424">
                  <c:v>4.2500000000000003E-2</c:v>
                </c:pt>
                <c:pt idx="425">
                  <c:v>4.2599999999999999E-2</c:v>
                </c:pt>
                <c:pt idx="426">
                  <c:v>4.2700000000000002E-2</c:v>
                </c:pt>
                <c:pt idx="427">
                  <c:v>4.2799999999999998E-2</c:v>
                </c:pt>
                <c:pt idx="428">
                  <c:v>4.2900000000000001E-2</c:v>
                </c:pt>
                <c:pt idx="429">
                  <c:v>4.2999999999999997E-2</c:v>
                </c:pt>
                <c:pt idx="430">
                  <c:v>4.3099999999999999E-2</c:v>
                </c:pt>
                <c:pt idx="431">
                  <c:v>4.3200000000000002E-2</c:v>
                </c:pt>
                <c:pt idx="432">
                  <c:v>4.3299999999999998E-2</c:v>
                </c:pt>
                <c:pt idx="433">
                  <c:v>4.3400000000000001E-2</c:v>
                </c:pt>
                <c:pt idx="434">
                  <c:v>4.3499999999999997E-2</c:v>
                </c:pt>
                <c:pt idx="435">
                  <c:v>4.36E-2</c:v>
                </c:pt>
                <c:pt idx="436">
                  <c:v>4.3700000000000003E-2</c:v>
                </c:pt>
                <c:pt idx="437">
                  <c:v>4.3799999999999999E-2</c:v>
                </c:pt>
                <c:pt idx="438">
                  <c:v>4.3900000000000002E-2</c:v>
                </c:pt>
                <c:pt idx="439">
                  <c:v>4.3999999999999997E-2</c:v>
                </c:pt>
                <c:pt idx="440">
                  <c:v>4.41E-2</c:v>
                </c:pt>
                <c:pt idx="441">
                  <c:v>4.4200000000000003E-2</c:v>
                </c:pt>
                <c:pt idx="442">
                  <c:v>4.4299999999999999E-2</c:v>
                </c:pt>
                <c:pt idx="443">
                  <c:v>4.4400000000000002E-2</c:v>
                </c:pt>
                <c:pt idx="444">
                  <c:v>4.4499999999999998E-2</c:v>
                </c:pt>
                <c:pt idx="445">
                  <c:v>4.4600000000000001E-2</c:v>
                </c:pt>
                <c:pt idx="446">
                  <c:v>4.4699999999999997E-2</c:v>
                </c:pt>
                <c:pt idx="447">
                  <c:v>4.48E-2</c:v>
                </c:pt>
                <c:pt idx="448">
                  <c:v>4.4900000000000002E-2</c:v>
                </c:pt>
                <c:pt idx="449">
                  <c:v>4.4999999999999998E-2</c:v>
                </c:pt>
                <c:pt idx="450">
                  <c:v>4.5100000000000001E-2</c:v>
                </c:pt>
                <c:pt idx="451">
                  <c:v>4.5199999999999997E-2</c:v>
                </c:pt>
                <c:pt idx="452">
                  <c:v>4.53E-2</c:v>
                </c:pt>
                <c:pt idx="453">
                  <c:v>4.5400000000000003E-2</c:v>
                </c:pt>
                <c:pt idx="454">
                  <c:v>4.5499999999999999E-2</c:v>
                </c:pt>
                <c:pt idx="455">
                  <c:v>4.5600000000000002E-2</c:v>
                </c:pt>
                <c:pt idx="456">
                  <c:v>4.5699999999999998E-2</c:v>
                </c:pt>
                <c:pt idx="457">
                  <c:v>4.58E-2</c:v>
                </c:pt>
                <c:pt idx="458">
                  <c:v>4.5900000000000003E-2</c:v>
                </c:pt>
                <c:pt idx="459">
                  <c:v>4.5999999999999999E-2</c:v>
                </c:pt>
                <c:pt idx="460">
                  <c:v>4.6100000000000002E-2</c:v>
                </c:pt>
                <c:pt idx="461">
                  <c:v>4.6199999999999998E-2</c:v>
                </c:pt>
                <c:pt idx="462">
                  <c:v>4.6300000000000001E-2</c:v>
                </c:pt>
                <c:pt idx="463">
                  <c:v>4.6399999999999997E-2</c:v>
                </c:pt>
                <c:pt idx="464">
                  <c:v>4.65E-2</c:v>
                </c:pt>
                <c:pt idx="465">
                  <c:v>4.6600000000000003E-2</c:v>
                </c:pt>
                <c:pt idx="466">
                  <c:v>4.6699999999999998E-2</c:v>
                </c:pt>
                <c:pt idx="467">
                  <c:v>4.6800000000000001E-2</c:v>
                </c:pt>
                <c:pt idx="468">
                  <c:v>4.6899999999999997E-2</c:v>
                </c:pt>
                <c:pt idx="469">
                  <c:v>4.7E-2</c:v>
                </c:pt>
                <c:pt idx="470">
                  <c:v>4.7100000000000003E-2</c:v>
                </c:pt>
                <c:pt idx="471">
                  <c:v>4.7199999999999999E-2</c:v>
                </c:pt>
                <c:pt idx="472">
                  <c:v>4.7300000000000002E-2</c:v>
                </c:pt>
                <c:pt idx="473">
                  <c:v>4.7399999999999998E-2</c:v>
                </c:pt>
                <c:pt idx="474">
                  <c:v>4.7500000000000001E-2</c:v>
                </c:pt>
                <c:pt idx="475">
                  <c:v>4.7600000000000003E-2</c:v>
                </c:pt>
                <c:pt idx="476">
                  <c:v>4.7699999999999999E-2</c:v>
                </c:pt>
                <c:pt idx="477">
                  <c:v>4.7800000000000002E-2</c:v>
                </c:pt>
                <c:pt idx="478">
                  <c:v>4.7899999999999998E-2</c:v>
                </c:pt>
                <c:pt idx="479">
                  <c:v>4.8000000000000001E-2</c:v>
                </c:pt>
                <c:pt idx="480">
                  <c:v>4.8099999999999997E-2</c:v>
                </c:pt>
                <c:pt idx="481">
                  <c:v>4.82E-2</c:v>
                </c:pt>
                <c:pt idx="482">
                  <c:v>4.8300000000000003E-2</c:v>
                </c:pt>
                <c:pt idx="483">
                  <c:v>4.8399999999999999E-2</c:v>
                </c:pt>
                <c:pt idx="484">
                  <c:v>4.8500000000000001E-2</c:v>
                </c:pt>
                <c:pt idx="485">
                  <c:v>4.8599999999999997E-2</c:v>
                </c:pt>
                <c:pt idx="486">
                  <c:v>4.87E-2</c:v>
                </c:pt>
                <c:pt idx="487">
                  <c:v>4.8800000000000003E-2</c:v>
                </c:pt>
                <c:pt idx="488">
                  <c:v>4.8899999999999999E-2</c:v>
                </c:pt>
                <c:pt idx="489">
                  <c:v>4.9000000000000002E-2</c:v>
                </c:pt>
                <c:pt idx="490">
                  <c:v>4.9099999999999998E-2</c:v>
                </c:pt>
                <c:pt idx="491">
                  <c:v>4.9200000000000001E-2</c:v>
                </c:pt>
                <c:pt idx="492">
                  <c:v>4.9299999999999997E-2</c:v>
                </c:pt>
                <c:pt idx="493">
                  <c:v>4.9399999999999999E-2</c:v>
                </c:pt>
                <c:pt idx="494">
                  <c:v>4.9500000000000002E-2</c:v>
                </c:pt>
                <c:pt idx="495">
                  <c:v>4.9599999999999998E-2</c:v>
                </c:pt>
                <c:pt idx="496">
                  <c:v>4.9700000000000001E-2</c:v>
                </c:pt>
                <c:pt idx="497">
                  <c:v>4.9799999999999997E-2</c:v>
                </c:pt>
                <c:pt idx="498">
                  <c:v>4.99E-2</c:v>
                </c:pt>
                <c:pt idx="499">
                  <c:v>0.05</c:v>
                </c:pt>
                <c:pt idx="500">
                  <c:v>5.0099999999999999E-2</c:v>
                </c:pt>
                <c:pt idx="501">
                  <c:v>5.0200000000000002E-2</c:v>
                </c:pt>
                <c:pt idx="502">
                  <c:v>5.0299999999999997E-2</c:v>
                </c:pt>
                <c:pt idx="503">
                  <c:v>5.04E-2</c:v>
                </c:pt>
                <c:pt idx="504">
                  <c:v>5.0500000000000003E-2</c:v>
                </c:pt>
                <c:pt idx="505">
                  <c:v>5.0599999999999999E-2</c:v>
                </c:pt>
                <c:pt idx="506">
                  <c:v>5.0700000000000002E-2</c:v>
                </c:pt>
                <c:pt idx="507">
                  <c:v>5.0799999999999998E-2</c:v>
                </c:pt>
                <c:pt idx="508">
                  <c:v>5.0900000000000001E-2</c:v>
                </c:pt>
                <c:pt idx="509">
                  <c:v>5.0999999999999997E-2</c:v>
                </c:pt>
                <c:pt idx="510">
                  <c:v>5.11E-2</c:v>
                </c:pt>
                <c:pt idx="511">
                  <c:v>5.1200000000000002E-2</c:v>
                </c:pt>
                <c:pt idx="512">
                  <c:v>5.1299999999999998E-2</c:v>
                </c:pt>
                <c:pt idx="513">
                  <c:v>5.1400000000000001E-2</c:v>
                </c:pt>
                <c:pt idx="514">
                  <c:v>5.1499999999999997E-2</c:v>
                </c:pt>
                <c:pt idx="515">
                  <c:v>5.16E-2</c:v>
                </c:pt>
                <c:pt idx="516">
                  <c:v>5.1700000000000003E-2</c:v>
                </c:pt>
                <c:pt idx="517">
                  <c:v>5.1799999999999999E-2</c:v>
                </c:pt>
                <c:pt idx="518">
                  <c:v>5.1900000000000002E-2</c:v>
                </c:pt>
                <c:pt idx="519">
                  <c:v>5.1999999999999998E-2</c:v>
                </c:pt>
                <c:pt idx="520">
                  <c:v>5.21E-2</c:v>
                </c:pt>
                <c:pt idx="521">
                  <c:v>5.2200000000000003E-2</c:v>
                </c:pt>
                <c:pt idx="522">
                  <c:v>5.2299999999999999E-2</c:v>
                </c:pt>
                <c:pt idx="523">
                  <c:v>5.2400000000000002E-2</c:v>
                </c:pt>
                <c:pt idx="524">
                  <c:v>5.2499999999999998E-2</c:v>
                </c:pt>
                <c:pt idx="525">
                  <c:v>5.2600000000000001E-2</c:v>
                </c:pt>
                <c:pt idx="526">
                  <c:v>5.2699999999999997E-2</c:v>
                </c:pt>
                <c:pt idx="527">
                  <c:v>5.28E-2</c:v>
                </c:pt>
                <c:pt idx="528">
                  <c:v>5.2900000000000003E-2</c:v>
                </c:pt>
                <c:pt idx="529">
                  <c:v>5.2999999999999999E-2</c:v>
                </c:pt>
                <c:pt idx="530">
                  <c:v>5.3100000000000001E-2</c:v>
                </c:pt>
                <c:pt idx="531">
                  <c:v>5.3199999999999997E-2</c:v>
                </c:pt>
                <c:pt idx="532">
                  <c:v>5.33E-2</c:v>
                </c:pt>
                <c:pt idx="533">
                  <c:v>5.3400000000000003E-2</c:v>
                </c:pt>
                <c:pt idx="534">
                  <c:v>5.3499999999999999E-2</c:v>
                </c:pt>
                <c:pt idx="535">
                  <c:v>5.3600000000000002E-2</c:v>
                </c:pt>
                <c:pt idx="536">
                  <c:v>5.3699999999999998E-2</c:v>
                </c:pt>
                <c:pt idx="537">
                  <c:v>5.3800000000000001E-2</c:v>
                </c:pt>
                <c:pt idx="538">
                  <c:v>5.3900000000000003E-2</c:v>
                </c:pt>
                <c:pt idx="539">
                  <c:v>5.3999999999999999E-2</c:v>
                </c:pt>
                <c:pt idx="540">
                  <c:v>5.4100000000000002E-2</c:v>
                </c:pt>
                <c:pt idx="541">
                  <c:v>5.4199999999999998E-2</c:v>
                </c:pt>
                <c:pt idx="542">
                  <c:v>5.4300000000000001E-2</c:v>
                </c:pt>
                <c:pt idx="543">
                  <c:v>5.4399999999999997E-2</c:v>
                </c:pt>
                <c:pt idx="544">
                  <c:v>5.45E-2</c:v>
                </c:pt>
                <c:pt idx="545">
                  <c:v>5.4600000000000003E-2</c:v>
                </c:pt>
                <c:pt idx="546">
                  <c:v>5.4699999999999999E-2</c:v>
                </c:pt>
                <c:pt idx="547">
                  <c:v>5.4800000000000001E-2</c:v>
                </c:pt>
                <c:pt idx="548">
                  <c:v>5.4899999999999997E-2</c:v>
                </c:pt>
                <c:pt idx="549">
                  <c:v>5.5E-2</c:v>
                </c:pt>
                <c:pt idx="550">
                  <c:v>5.5100000000000003E-2</c:v>
                </c:pt>
                <c:pt idx="551">
                  <c:v>5.5199999999999999E-2</c:v>
                </c:pt>
                <c:pt idx="552">
                  <c:v>5.5300000000000002E-2</c:v>
                </c:pt>
                <c:pt idx="553">
                  <c:v>5.5399999999999998E-2</c:v>
                </c:pt>
                <c:pt idx="554">
                  <c:v>5.5500000000000001E-2</c:v>
                </c:pt>
                <c:pt idx="555">
                  <c:v>5.5599999999999997E-2</c:v>
                </c:pt>
                <c:pt idx="556">
                  <c:v>5.57E-2</c:v>
                </c:pt>
                <c:pt idx="557">
                  <c:v>5.5800000000000002E-2</c:v>
                </c:pt>
                <c:pt idx="558">
                  <c:v>5.5899999999999998E-2</c:v>
                </c:pt>
                <c:pt idx="559">
                  <c:v>5.6000000000000001E-2</c:v>
                </c:pt>
                <c:pt idx="560">
                  <c:v>5.6099999999999997E-2</c:v>
                </c:pt>
                <c:pt idx="561">
                  <c:v>5.62E-2</c:v>
                </c:pt>
                <c:pt idx="562">
                  <c:v>5.6300000000000003E-2</c:v>
                </c:pt>
                <c:pt idx="563">
                  <c:v>5.6399999999999999E-2</c:v>
                </c:pt>
                <c:pt idx="564">
                  <c:v>5.6500000000000002E-2</c:v>
                </c:pt>
                <c:pt idx="565">
                  <c:v>5.6599999999999998E-2</c:v>
                </c:pt>
                <c:pt idx="566">
                  <c:v>5.67E-2</c:v>
                </c:pt>
                <c:pt idx="567">
                  <c:v>5.6800000000000003E-2</c:v>
                </c:pt>
                <c:pt idx="568">
                  <c:v>5.6899999999999999E-2</c:v>
                </c:pt>
                <c:pt idx="569">
                  <c:v>5.7000000000000002E-2</c:v>
                </c:pt>
                <c:pt idx="570">
                  <c:v>5.7099999999999998E-2</c:v>
                </c:pt>
                <c:pt idx="571">
                  <c:v>5.7200000000000001E-2</c:v>
                </c:pt>
                <c:pt idx="572">
                  <c:v>5.7299999999999997E-2</c:v>
                </c:pt>
                <c:pt idx="573">
                  <c:v>5.74E-2</c:v>
                </c:pt>
                <c:pt idx="574">
                  <c:v>5.7500000000000002E-2</c:v>
                </c:pt>
                <c:pt idx="575">
                  <c:v>5.7599999999999998E-2</c:v>
                </c:pt>
                <c:pt idx="576">
                  <c:v>5.7700000000000001E-2</c:v>
                </c:pt>
                <c:pt idx="577">
                  <c:v>5.7799999999999997E-2</c:v>
                </c:pt>
                <c:pt idx="578">
                  <c:v>5.79E-2</c:v>
                </c:pt>
                <c:pt idx="579">
                  <c:v>5.8000000000000003E-2</c:v>
                </c:pt>
                <c:pt idx="580">
                  <c:v>5.8099999999999999E-2</c:v>
                </c:pt>
                <c:pt idx="581">
                  <c:v>5.8200000000000002E-2</c:v>
                </c:pt>
                <c:pt idx="582">
                  <c:v>5.8299999999999998E-2</c:v>
                </c:pt>
                <c:pt idx="583">
                  <c:v>5.8400000000000001E-2</c:v>
                </c:pt>
                <c:pt idx="584">
                  <c:v>5.8500000000000003E-2</c:v>
                </c:pt>
                <c:pt idx="585">
                  <c:v>5.8599999999999999E-2</c:v>
                </c:pt>
                <c:pt idx="586">
                  <c:v>5.8700000000000002E-2</c:v>
                </c:pt>
                <c:pt idx="587">
                  <c:v>5.8799999999999998E-2</c:v>
                </c:pt>
                <c:pt idx="588">
                  <c:v>5.8900000000000001E-2</c:v>
                </c:pt>
                <c:pt idx="589">
                  <c:v>5.8999999999999997E-2</c:v>
                </c:pt>
                <c:pt idx="590">
                  <c:v>5.91E-2</c:v>
                </c:pt>
                <c:pt idx="591">
                  <c:v>5.9200000000000003E-2</c:v>
                </c:pt>
                <c:pt idx="592">
                  <c:v>5.9299999999999999E-2</c:v>
                </c:pt>
                <c:pt idx="593">
                  <c:v>5.9400000000000001E-2</c:v>
                </c:pt>
                <c:pt idx="594">
                  <c:v>5.9499999999999997E-2</c:v>
                </c:pt>
                <c:pt idx="595">
                  <c:v>5.96E-2</c:v>
                </c:pt>
                <c:pt idx="596">
                  <c:v>5.9700000000000003E-2</c:v>
                </c:pt>
                <c:pt idx="597">
                  <c:v>5.9799999999999999E-2</c:v>
                </c:pt>
                <c:pt idx="598">
                  <c:v>5.9900000000000002E-2</c:v>
                </c:pt>
                <c:pt idx="599">
                  <c:v>0.06</c:v>
                </c:pt>
                <c:pt idx="600">
                  <c:v>6.0100000000000001E-2</c:v>
                </c:pt>
                <c:pt idx="601">
                  <c:v>6.0199999999999997E-2</c:v>
                </c:pt>
                <c:pt idx="602">
                  <c:v>6.0299999999999999E-2</c:v>
                </c:pt>
                <c:pt idx="603">
                  <c:v>6.0400000000000002E-2</c:v>
                </c:pt>
                <c:pt idx="604">
                  <c:v>6.0499999999999998E-2</c:v>
                </c:pt>
                <c:pt idx="605">
                  <c:v>6.0600000000000001E-2</c:v>
                </c:pt>
                <c:pt idx="606">
                  <c:v>6.0699999999999997E-2</c:v>
                </c:pt>
                <c:pt idx="607">
                  <c:v>6.08E-2</c:v>
                </c:pt>
                <c:pt idx="608">
                  <c:v>6.0900000000000003E-2</c:v>
                </c:pt>
                <c:pt idx="609">
                  <c:v>6.0999999999999999E-2</c:v>
                </c:pt>
                <c:pt idx="610">
                  <c:v>6.1100000000000002E-2</c:v>
                </c:pt>
                <c:pt idx="611">
                  <c:v>6.1199999999999997E-2</c:v>
                </c:pt>
                <c:pt idx="612">
                  <c:v>6.13E-2</c:v>
                </c:pt>
                <c:pt idx="613">
                  <c:v>6.1400000000000003E-2</c:v>
                </c:pt>
                <c:pt idx="614">
                  <c:v>6.1499999999999999E-2</c:v>
                </c:pt>
                <c:pt idx="615">
                  <c:v>6.1600000000000002E-2</c:v>
                </c:pt>
                <c:pt idx="616">
                  <c:v>6.1699999999999998E-2</c:v>
                </c:pt>
                <c:pt idx="617">
                  <c:v>6.1800000000000001E-2</c:v>
                </c:pt>
                <c:pt idx="618">
                  <c:v>6.1899999999999997E-2</c:v>
                </c:pt>
                <c:pt idx="619">
                  <c:v>6.2E-2</c:v>
                </c:pt>
                <c:pt idx="620">
                  <c:v>6.2100000000000002E-2</c:v>
                </c:pt>
                <c:pt idx="621">
                  <c:v>6.2199999999999998E-2</c:v>
                </c:pt>
                <c:pt idx="622">
                  <c:v>6.2300000000000001E-2</c:v>
                </c:pt>
                <c:pt idx="623">
                  <c:v>6.2399999999999997E-2</c:v>
                </c:pt>
                <c:pt idx="624">
                  <c:v>6.25E-2</c:v>
                </c:pt>
                <c:pt idx="625">
                  <c:v>6.2600000000000003E-2</c:v>
                </c:pt>
                <c:pt idx="626">
                  <c:v>6.2700000000000006E-2</c:v>
                </c:pt>
                <c:pt idx="627">
                  <c:v>6.2799999999999995E-2</c:v>
                </c:pt>
                <c:pt idx="628">
                  <c:v>6.2899999999999998E-2</c:v>
                </c:pt>
                <c:pt idx="629">
                  <c:v>6.3E-2</c:v>
                </c:pt>
                <c:pt idx="630">
                  <c:v>6.3100000000000003E-2</c:v>
                </c:pt>
                <c:pt idx="631">
                  <c:v>6.3200000000000006E-2</c:v>
                </c:pt>
                <c:pt idx="632">
                  <c:v>6.3299999999999995E-2</c:v>
                </c:pt>
                <c:pt idx="633">
                  <c:v>6.3399999999999998E-2</c:v>
                </c:pt>
                <c:pt idx="634">
                  <c:v>6.3500000000000001E-2</c:v>
                </c:pt>
                <c:pt idx="635">
                  <c:v>6.3600000000000004E-2</c:v>
                </c:pt>
                <c:pt idx="636">
                  <c:v>6.3700000000000007E-2</c:v>
                </c:pt>
                <c:pt idx="637">
                  <c:v>6.3799999999999996E-2</c:v>
                </c:pt>
                <c:pt idx="638">
                  <c:v>6.3899999999999998E-2</c:v>
                </c:pt>
                <c:pt idx="639">
                  <c:v>6.4000000000000001E-2</c:v>
                </c:pt>
                <c:pt idx="640">
                  <c:v>6.4100000000000004E-2</c:v>
                </c:pt>
                <c:pt idx="641">
                  <c:v>6.4199999999999993E-2</c:v>
                </c:pt>
                <c:pt idx="642">
                  <c:v>6.4299999999999996E-2</c:v>
                </c:pt>
                <c:pt idx="643">
                  <c:v>6.4399999999999999E-2</c:v>
                </c:pt>
                <c:pt idx="644">
                  <c:v>6.4500000000000002E-2</c:v>
                </c:pt>
                <c:pt idx="645">
                  <c:v>6.4600000000000005E-2</c:v>
                </c:pt>
                <c:pt idx="646">
                  <c:v>6.4699999999999994E-2</c:v>
                </c:pt>
                <c:pt idx="647">
                  <c:v>6.4799999999999996E-2</c:v>
                </c:pt>
                <c:pt idx="648">
                  <c:v>6.4899999999999999E-2</c:v>
                </c:pt>
                <c:pt idx="649">
                  <c:v>6.5000000000000002E-2</c:v>
                </c:pt>
                <c:pt idx="650">
                  <c:v>6.5100000000000005E-2</c:v>
                </c:pt>
                <c:pt idx="651">
                  <c:v>6.5199999999999994E-2</c:v>
                </c:pt>
                <c:pt idx="652">
                  <c:v>6.5299999999999997E-2</c:v>
                </c:pt>
                <c:pt idx="653">
                  <c:v>6.54E-2</c:v>
                </c:pt>
                <c:pt idx="654">
                  <c:v>6.5500000000000003E-2</c:v>
                </c:pt>
                <c:pt idx="655">
                  <c:v>6.5600000000000006E-2</c:v>
                </c:pt>
                <c:pt idx="656">
                  <c:v>6.5699999999999995E-2</c:v>
                </c:pt>
                <c:pt idx="657">
                  <c:v>6.5799999999999997E-2</c:v>
                </c:pt>
                <c:pt idx="658">
                  <c:v>6.59E-2</c:v>
                </c:pt>
                <c:pt idx="659">
                  <c:v>6.6000000000000003E-2</c:v>
                </c:pt>
                <c:pt idx="660">
                  <c:v>6.6100000000000006E-2</c:v>
                </c:pt>
                <c:pt idx="661">
                  <c:v>6.6199999999999995E-2</c:v>
                </c:pt>
                <c:pt idx="662">
                  <c:v>6.6299999999999998E-2</c:v>
                </c:pt>
                <c:pt idx="663">
                  <c:v>6.6400000000000001E-2</c:v>
                </c:pt>
                <c:pt idx="664">
                  <c:v>6.6500000000000004E-2</c:v>
                </c:pt>
                <c:pt idx="665">
                  <c:v>6.6600000000000006E-2</c:v>
                </c:pt>
                <c:pt idx="666">
                  <c:v>6.6699999999999995E-2</c:v>
                </c:pt>
                <c:pt idx="667">
                  <c:v>6.6799999999999998E-2</c:v>
                </c:pt>
                <c:pt idx="668">
                  <c:v>6.6900000000000001E-2</c:v>
                </c:pt>
                <c:pt idx="669">
                  <c:v>6.7000000000000004E-2</c:v>
                </c:pt>
                <c:pt idx="670">
                  <c:v>6.7100000000000007E-2</c:v>
                </c:pt>
                <c:pt idx="671">
                  <c:v>6.7199999999999996E-2</c:v>
                </c:pt>
                <c:pt idx="672">
                  <c:v>6.7299999999999999E-2</c:v>
                </c:pt>
                <c:pt idx="673">
                  <c:v>6.7400000000000002E-2</c:v>
                </c:pt>
                <c:pt idx="674">
                  <c:v>6.7500000000000004E-2</c:v>
                </c:pt>
                <c:pt idx="675">
                  <c:v>6.7599999999999993E-2</c:v>
                </c:pt>
                <c:pt idx="676">
                  <c:v>6.7699999999999996E-2</c:v>
                </c:pt>
                <c:pt idx="677">
                  <c:v>6.7799999999999999E-2</c:v>
                </c:pt>
                <c:pt idx="678">
                  <c:v>6.7900000000000002E-2</c:v>
                </c:pt>
                <c:pt idx="679">
                  <c:v>6.8000000000000005E-2</c:v>
                </c:pt>
                <c:pt idx="680">
                  <c:v>6.8099999999999994E-2</c:v>
                </c:pt>
                <c:pt idx="681">
                  <c:v>6.8199999999999997E-2</c:v>
                </c:pt>
                <c:pt idx="682">
                  <c:v>6.83E-2</c:v>
                </c:pt>
                <c:pt idx="683">
                  <c:v>6.8400000000000002E-2</c:v>
                </c:pt>
                <c:pt idx="684">
                  <c:v>6.8500000000000005E-2</c:v>
                </c:pt>
                <c:pt idx="685">
                  <c:v>6.8599999999999994E-2</c:v>
                </c:pt>
                <c:pt idx="686">
                  <c:v>6.8699999999999997E-2</c:v>
                </c:pt>
                <c:pt idx="687">
                  <c:v>6.88E-2</c:v>
                </c:pt>
                <c:pt idx="688">
                  <c:v>6.8900000000000003E-2</c:v>
                </c:pt>
                <c:pt idx="689">
                  <c:v>6.9000000000000006E-2</c:v>
                </c:pt>
                <c:pt idx="690">
                  <c:v>6.9099999999999995E-2</c:v>
                </c:pt>
                <c:pt idx="691">
                  <c:v>6.9199999999999998E-2</c:v>
                </c:pt>
                <c:pt idx="692">
                  <c:v>6.93E-2</c:v>
                </c:pt>
                <c:pt idx="693">
                  <c:v>6.9400000000000003E-2</c:v>
                </c:pt>
                <c:pt idx="694">
                  <c:v>6.9500000000000006E-2</c:v>
                </c:pt>
                <c:pt idx="695">
                  <c:v>6.9599999999999995E-2</c:v>
                </c:pt>
                <c:pt idx="696">
                  <c:v>6.9699999999999998E-2</c:v>
                </c:pt>
                <c:pt idx="697">
                  <c:v>6.9800000000000001E-2</c:v>
                </c:pt>
                <c:pt idx="698">
                  <c:v>6.9900000000000004E-2</c:v>
                </c:pt>
                <c:pt idx="699">
                  <c:v>7.0000000000000007E-2</c:v>
                </c:pt>
                <c:pt idx="700">
                  <c:v>7.0099999999999996E-2</c:v>
                </c:pt>
                <c:pt idx="701">
                  <c:v>7.0199999999999999E-2</c:v>
                </c:pt>
                <c:pt idx="702">
                  <c:v>7.0300000000000001E-2</c:v>
                </c:pt>
                <c:pt idx="703">
                  <c:v>7.0400000000000004E-2</c:v>
                </c:pt>
                <c:pt idx="704">
                  <c:v>7.0499999999999993E-2</c:v>
                </c:pt>
                <c:pt idx="705">
                  <c:v>7.0599999999999996E-2</c:v>
                </c:pt>
                <c:pt idx="706">
                  <c:v>7.0699999999999999E-2</c:v>
                </c:pt>
                <c:pt idx="707">
                  <c:v>7.0800000000000002E-2</c:v>
                </c:pt>
                <c:pt idx="708">
                  <c:v>7.0900000000000005E-2</c:v>
                </c:pt>
                <c:pt idx="709">
                  <c:v>7.0999999999999994E-2</c:v>
                </c:pt>
                <c:pt idx="710">
                  <c:v>7.1099999999999997E-2</c:v>
                </c:pt>
                <c:pt idx="711">
                  <c:v>7.1199999999999999E-2</c:v>
                </c:pt>
                <c:pt idx="712">
                  <c:v>7.1300000000000002E-2</c:v>
                </c:pt>
                <c:pt idx="713">
                  <c:v>7.1400000000000005E-2</c:v>
                </c:pt>
                <c:pt idx="714">
                  <c:v>7.1499999999999994E-2</c:v>
                </c:pt>
                <c:pt idx="715">
                  <c:v>7.1599999999999997E-2</c:v>
                </c:pt>
                <c:pt idx="716">
                  <c:v>7.17E-2</c:v>
                </c:pt>
                <c:pt idx="717">
                  <c:v>7.1800000000000003E-2</c:v>
                </c:pt>
                <c:pt idx="718">
                  <c:v>7.1900000000000006E-2</c:v>
                </c:pt>
                <c:pt idx="719">
                  <c:v>7.1999999999999995E-2</c:v>
                </c:pt>
                <c:pt idx="720">
                  <c:v>7.2099999999999997E-2</c:v>
                </c:pt>
                <c:pt idx="721">
                  <c:v>7.22E-2</c:v>
                </c:pt>
                <c:pt idx="722">
                  <c:v>7.2300000000000003E-2</c:v>
                </c:pt>
                <c:pt idx="723">
                  <c:v>7.2400000000000006E-2</c:v>
                </c:pt>
                <c:pt idx="724">
                  <c:v>7.2499999999999995E-2</c:v>
                </c:pt>
                <c:pt idx="725">
                  <c:v>7.2599999999999998E-2</c:v>
                </c:pt>
                <c:pt idx="726">
                  <c:v>7.2700000000000001E-2</c:v>
                </c:pt>
                <c:pt idx="727">
                  <c:v>7.2800000000000004E-2</c:v>
                </c:pt>
                <c:pt idx="728">
                  <c:v>7.2900000000000006E-2</c:v>
                </c:pt>
                <c:pt idx="729">
                  <c:v>7.2999999999999995E-2</c:v>
                </c:pt>
                <c:pt idx="730">
                  <c:v>7.3099999999999998E-2</c:v>
                </c:pt>
                <c:pt idx="731">
                  <c:v>7.3200000000000001E-2</c:v>
                </c:pt>
                <c:pt idx="732">
                  <c:v>7.3300000000000004E-2</c:v>
                </c:pt>
                <c:pt idx="733">
                  <c:v>7.3400000000000007E-2</c:v>
                </c:pt>
                <c:pt idx="734">
                  <c:v>7.3499999999999996E-2</c:v>
                </c:pt>
                <c:pt idx="735">
                  <c:v>7.3599999999999999E-2</c:v>
                </c:pt>
                <c:pt idx="736">
                  <c:v>7.3700000000000002E-2</c:v>
                </c:pt>
                <c:pt idx="737">
                  <c:v>7.3800000000000004E-2</c:v>
                </c:pt>
                <c:pt idx="738">
                  <c:v>7.3899999999999993E-2</c:v>
                </c:pt>
                <c:pt idx="739">
                  <c:v>7.3999999999999996E-2</c:v>
                </c:pt>
                <c:pt idx="740">
                  <c:v>7.4099999999999999E-2</c:v>
                </c:pt>
                <c:pt idx="741">
                  <c:v>7.4200000000000002E-2</c:v>
                </c:pt>
                <c:pt idx="742">
                  <c:v>7.4300000000000005E-2</c:v>
                </c:pt>
                <c:pt idx="743">
                  <c:v>7.4399999999999994E-2</c:v>
                </c:pt>
                <c:pt idx="744">
                  <c:v>7.4499999999999997E-2</c:v>
                </c:pt>
                <c:pt idx="745">
                  <c:v>7.46E-2</c:v>
                </c:pt>
                <c:pt idx="746">
                  <c:v>7.4700000000000003E-2</c:v>
                </c:pt>
                <c:pt idx="747">
                  <c:v>7.4800000000000005E-2</c:v>
                </c:pt>
                <c:pt idx="748">
                  <c:v>7.4899999999999994E-2</c:v>
                </c:pt>
                <c:pt idx="749">
                  <c:v>7.4999999999999997E-2</c:v>
                </c:pt>
                <c:pt idx="750">
                  <c:v>7.51E-2</c:v>
                </c:pt>
                <c:pt idx="751">
                  <c:v>7.5200000000000003E-2</c:v>
                </c:pt>
                <c:pt idx="752">
                  <c:v>7.5300000000000006E-2</c:v>
                </c:pt>
                <c:pt idx="753">
                  <c:v>7.5399999999999995E-2</c:v>
                </c:pt>
                <c:pt idx="754">
                  <c:v>7.5499999999999998E-2</c:v>
                </c:pt>
                <c:pt idx="755">
                  <c:v>7.5600000000000001E-2</c:v>
                </c:pt>
                <c:pt idx="756">
                  <c:v>7.5700000000000003E-2</c:v>
                </c:pt>
                <c:pt idx="757">
                  <c:v>7.5800000000000006E-2</c:v>
                </c:pt>
                <c:pt idx="758">
                  <c:v>7.5899999999999995E-2</c:v>
                </c:pt>
                <c:pt idx="759">
                  <c:v>7.5999999999999998E-2</c:v>
                </c:pt>
                <c:pt idx="760">
                  <c:v>7.6100000000000001E-2</c:v>
                </c:pt>
                <c:pt idx="761">
                  <c:v>7.6200000000000004E-2</c:v>
                </c:pt>
                <c:pt idx="762">
                  <c:v>7.6300000000000007E-2</c:v>
                </c:pt>
                <c:pt idx="763">
                  <c:v>7.6399999999999996E-2</c:v>
                </c:pt>
                <c:pt idx="764">
                  <c:v>7.6499999999999999E-2</c:v>
                </c:pt>
                <c:pt idx="765">
                  <c:v>7.6600000000000001E-2</c:v>
                </c:pt>
                <c:pt idx="766">
                  <c:v>7.6700000000000004E-2</c:v>
                </c:pt>
                <c:pt idx="767">
                  <c:v>7.6799999999999993E-2</c:v>
                </c:pt>
                <c:pt idx="768">
                  <c:v>7.6899999999999996E-2</c:v>
                </c:pt>
                <c:pt idx="769">
                  <c:v>7.6999999999999999E-2</c:v>
                </c:pt>
                <c:pt idx="770">
                  <c:v>7.7100000000000002E-2</c:v>
                </c:pt>
                <c:pt idx="771">
                  <c:v>7.7200000000000005E-2</c:v>
                </c:pt>
                <c:pt idx="772">
                  <c:v>7.7299999999999994E-2</c:v>
                </c:pt>
                <c:pt idx="773">
                  <c:v>7.7399999999999997E-2</c:v>
                </c:pt>
                <c:pt idx="774">
                  <c:v>7.7499999999999999E-2</c:v>
                </c:pt>
                <c:pt idx="775">
                  <c:v>7.7600000000000002E-2</c:v>
                </c:pt>
                <c:pt idx="776">
                  <c:v>7.7700000000000005E-2</c:v>
                </c:pt>
                <c:pt idx="777">
                  <c:v>7.7799999999999994E-2</c:v>
                </c:pt>
                <c:pt idx="778">
                  <c:v>7.7899999999999997E-2</c:v>
                </c:pt>
                <c:pt idx="779">
                  <c:v>7.8E-2</c:v>
                </c:pt>
                <c:pt idx="780">
                  <c:v>7.8100000000000003E-2</c:v>
                </c:pt>
                <c:pt idx="781">
                  <c:v>7.8200000000000006E-2</c:v>
                </c:pt>
                <c:pt idx="782">
                  <c:v>7.8299999999999995E-2</c:v>
                </c:pt>
                <c:pt idx="783">
                  <c:v>7.8399999999999997E-2</c:v>
                </c:pt>
                <c:pt idx="784">
                  <c:v>7.85E-2</c:v>
                </c:pt>
                <c:pt idx="785">
                  <c:v>7.8600000000000003E-2</c:v>
                </c:pt>
                <c:pt idx="786">
                  <c:v>7.8700000000000006E-2</c:v>
                </c:pt>
                <c:pt idx="787">
                  <c:v>7.8799999999999995E-2</c:v>
                </c:pt>
                <c:pt idx="788">
                  <c:v>7.8899999999999998E-2</c:v>
                </c:pt>
                <c:pt idx="789">
                  <c:v>7.9000000000000001E-2</c:v>
                </c:pt>
                <c:pt idx="790">
                  <c:v>7.9100000000000004E-2</c:v>
                </c:pt>
                <c:pt idx="791">
                  <c:v>7.9200000000000007E-2</c:v>
                </c:pt>
                <c:pt idx="792">
                  <c:v>7.9299999999999995E-2</c:v>
                </c:pt>
                <c:pt idx="793">
                  <c:v>7.9399999999999998E-2</c:v>
                </c:pt>
                <c:pt idx="794">
                  <c:v>7.9500000000000001E-2</c:v>
                </c:pt>
                <c:pt idx="795">
                  <c:v>7.9600000000000004E-2</c:v>
                </c:pt>
                <c:pt idx="796">
                  <c:v>7.9699999999999993E-2</c:v>
                </c:pt>
                <c:pt idx="797">
                  <c:v>7.9799999999999996E-2</c:v>
                </c:pt>
                <c:pt idx="798">
                  <c:v>7.9899999999999999E-2</c:v>
                </c:pt>
                <c:pt idx="799">
                  <c:v>0.08</c:v>
                </c:pt>
                <c:pt idx="800">
                  <c:v>8.0100000000000005E-2</c:v>
                </c:pt>
                <c:pt idx="801">
                  <c:v>8.0199999999999994E-2</c:v>
                </c:pt>
                <c:pt idx="802">
                  <c:v>8.0299999999999996E-2</c:v>
                </c:pt>
                <c:pt idx="803">
                  <c:v>8.0399999999999999E-2</c:v>
                </c:pt>
                <c:pt idx="804">
                  <c:v>8.0500000000000002E-2</c:v>
                </c:pt>
                <c:pt idx="805">
                  <c:v>8.0600000000000005E-2</c:v>
                </c:pt>
                <c:pt idx="806">
                  <c:v>8.0699999999999994E-2</c:v>
                </c:pt>
                <c:pt idx="807">
                  <c:v>8.0799999999999997E-2</c:v>
                </c:pt>
                <c:pt idx="808">
                  <c:v>8.09E-2</c:v>
                </c:pt>
                <c:pt idx="809">
                  <c:v>8.1000000000000003E-2</c:v>
                </c:pt>
                <c:pt idx="810">
                  <c:v>8.1100000000000005E-2</c:v>
                </c:pt>
                <c:pt idx="811">
                  <c:v>8.1199999999999994E-2</c:v>
                </c:pt>
                <c:pt idx="812">
                  <c:v>8.1299999999999997E-2</c:v>
                </c:pt>
                <c:pt idx="813">
                  <c:v>8.14E-2</c:v>
                </c:pt>
                <c:pt idx="814">
                  <c:v>8.1500000000000003E-2</c:v>
                </c:pt>
                <c:pt idx="815">
                  <c:v>8.1600000000000006E-2</c:v>
                </c:pt>
                <c:pt idx="816">
                  <c:v>8.1699999999999995E-2</c:v>
                </c:pt>
                <c:pt idx="817">
                  <c:v>8.1799999999999998E-2</c:v>
                </c:pt>
                <c:pt idx="818">
                  <c:v>8.1900000000000001E-2</c:v>
                </c:pt>
                <c:pt idx="819">
                  <c:v>8.2000000000000003E-2</c:v>
                </c:pt>
                <c:pt idx="820">
                  <c:v>8.2100000000000006E-2</c:v>
                </c:pt>
                <c:pt idx="821">
                  <c:v>8.2199999999999995E-2</c:v>
                </c:pt>
                <c:pt idx="822">
                  <c:v>8.2299999999999998E-2</c:v>
                </c:pt>
                <c:pt idx="823">
                  <c:v>8.2400000000000001E-2</c:v>
                </c:pt>
                <c:pt idx="824">
                  <c:v>8.2500000000000004E-2</c:v>
                </c:pt>
                <c:pt idx="825">
                  <c:v>8.2600000000000007E-2</c:v>
                </c:pt>
                <c:pt idx="826">
                  <c:v>8.2699999999999996E-2</c:v>
                </c:pt>
                <c:pt idx="827">
                  <c:v>8.2799999999999999E-2</c:v>
                </c:pt>
                <c:pt idx="828">
                  <c:v>8.2900000000000001E-2</c:v>
                </c:pt>
                <c:pt idx="829">
                  <c:v>8.3000000000000004E-2</c:v>
                </c:pt>
                <c:pt idx="830">
                  <c:v>8.3099999999999993E-2</c:v>
                </c:pt>
                <c:pt idx="831">
                  <c:v>8.3199999999999996E-2</c:v>
                </c:pt>
                <c:pt idx="832">
                  <c:v>8.3299999999999999E-2</c:v>
                </c:pt>
                <c:pt idx="833">
                  <c:v>8.3400000000000002E-2</c:v>
                </c:pt>
                <c:pt idx="834">
                  <c:v>8.3500000000000005E-2</c:v>
                </c:pt>
                <c:pt idx="835">
                  <c:v>8.3599999999999994E-2</c:v>
                </c:pt>
                <c:pt idx="836">
                  <c:v>8.3699999999999997E-2</c:v>
                </c:pt>
                <c:pt idx="837">
                  <c:v>8.3799999999999999E-2</c:v>
                </c:pt>
                <c:pt idx="838">
                  <c:v>8.3900000000000002E-2</c:v>
                </c:pt>
                <c:pt idx="839">
                  <c:v>8.4000000000000005E-2</c:v>
                </c:pt>
                <c:pt idx="840">
                  <c:v>8.4099999999999994E-2</c:v>
                </c:pt>
                <c:pt idx="841">
                  <c:v>8.4199999999999997E-2</c:v>
                </c:pt>
                <c:pt idx="842">
                  <c:v>8.43E-2</c:v>
                </c:pt>
                <c:pt idx="843">
                  <c:v>8.4400000000000003E-2</c:v>
                </c:pt>
                <c:pt idx="844">
                  <c:v>8.4500000000000006E-2</c:v>
                </c:pt>
                <c:pt idx="845">
                  <c:v>8.4599999999999995E-2</c:v>
                </c:pt>
                <c:pt idx="846">
                  <c:v>8.4699999999999998E-2</c:v>
                </c:pt>
                <c:pt idx="847">
                  <c:v>8.48E-2</c:v>
                </c:pt>
                <c:pt idx="848">
                  <c:v>8.4900000000000003E-2</c:v>
                </c:pt>
                <c:pt idx="849">
                  <c:v>8.5000000000000006E-2</c:v>
                </c:pt>
                <c:pt idx="850">
                  <c:v>8.5099999999999995E-2</c:v>
                </c:pt>
                <c:pt idx="851">
                  <c:v>8.5199999999999998E-2</c:v>
                </c:pt>
                <c:pt idx="852">
                  <c:v>8.5300000000000001E-2</c:v>
                </c:pt>
                <c:pt idx="853">
                  <c:v>8.5400000000000004E-2</c:v>
                </c:pt>
                <c:pt idx="854">
                  <c:v>8.5500000000000007E-2</c:v>
                </c:pt>
                <c:pt idx="855">
                  <c:v>8.5599999999999996E-2</c:v>
                </c:pt>
                <c:pt idx="856">
                  <c:v>8.5699999999999998E-2</c:v>
                </c:pt>
                <c:pt idx="857">
                  <c:v>8.5800000000000001E-2</c:v>
                </c:pt>
                <c:pt idx="858">
                  <c:v>8.5900000000000004E-2</c:v>
                </c:pt>
                <c:pt idx="859">
                  <c:v>8.5999999999999993E-2</c:v>
                </c:pt>
                <c:pt idx="860">
                  <c:v>8.6099999999999996E-2</c:v>
                </c:pt>
                <c:pt idx="861">
                  <c:v>8.6199999999999999E-2</c:v>
                </c:pt>
                <c:pt idx="862">
                  <c:v>8.6300000000000002E-2</c:v>
                </c:pt>
                <c:pt idx="863">
                  <c:v>8.6400000000000005E-2</c:v>
                </c:pt>
                <c:pt idx="864">
                  <c:v>8.6499999999999994E-2</c:v>
                </c:pt>
                <c:pt idx="865">
                  <c:v>8.6599999999999996E-2</c:v>
                </c:pt>
                <c:pt idx="866">
                  <c:v>8.6699999999999999E-2</c:v>
                </c:pt>
                <c:pt idx="867">
                  <c:v>8.6800000000000002E-2</c:v>
                </c:pt>
                <c:pt idx="868">
                  <c:v>8.6900000000000005E-2</c:v>
                </c:pt>
                <c:pt idx="869">
                  <c:v>8.6999999999999994E-2</c:v>
                </c:pt>
                <c:pt idx="870">
                  <c:v>8.7099999999999997E-2</c:v>
                </c:pt>
                <c:pt idx="871">
                  <c:v>8.72E-2</c:v>
                </c:pt>
                <c:pt idx="872">
                  <c:v>8.7300000000000003E-2</c:v>
                </c:pt>
                <c:pt idx="873">
                  <c:v>8.7400000000000005E-2</c:v>
                </c:pt>
                <c:pt idx="874">
                  <c:v>8.7499999999999994E-2</c:v>
                </c:pt>
                <c:pt idx="875">
                  <c:v>8.7599999999999997E-2</c:v>
                </c:pt>
                <c:pt idx="876">
                  <c:v>8.77E-2</c:v>
                </c:pt>
                <c:pt idx="877">
                  <c:v>8.7800000000000003E-2</c:v>
                </c:pt>
                <c:pt idx="878">
                  <c:v>8.7900000000000006E-2</c:v>
                </c:pt>
                <c:pt idx="879">
                  <c:v>8.7999999999999995E-2</c:v>
                </c:pt>
                <c:pt idx="880">
                  <c:v>8.8099999999999998E-2</c:v>
                </c:pt>
                <c:pt idx="881">
                  <c:v>8.8200000000000001E-2</c:v>
                </c:pt>
                <c:pt idx="882">
                  <c:v>8.8300000000000003E-2</c:v>
                </c:pt>
                <c:pt idx="883">
                  <c:v>8.8400000000000006E-2</c:v>
                </c:pt>
                <c:pt idx="884">
                  <c:v>8.8499999999999995E-2</c:v>
                </c:pt>
                <c:pt idx="885">
                  <c:v>8.8599999999999998E-2</c:v>
                </c:pt>
                <c:pt idx="886">
                  <c:v>8.8700000000000001E-2</c:v>
                </c:pt>
                <c:pt idx="887">
                  <c:v>8.8800000000000004E-2</c:v>
                </c:pt>
                <c:pt idx="888">
                  <c:v>8.8900000000000007E-2</c:v>
                </c:pt>
                <c:pt idx="889">
                  <c:v>8.8999999999999996E-2</c:v>
                </c:pt>
                <c:pt idx="890">
                  <c:v>8.9099999999999999E-2</c:v>
                </c:pt>
                <c:pt idx="891">
                  <c:v>8.9200000000000002E-2</c:v>
                </c:pt>
                <c:pt idx="892">
                  <c:v>8.9300000000000004E-2</c:v>
                </c:pt>
                <c:pt idx="893">
                  <c:v>8.9399999999999993E-2</c:v>
                </c:pt>
                <c:pt idx="894">
                  <c:v>8.9499999999999996E-2</c:v>
                </c:pt>
                <c:pt idx="895">
                  <c:v>8.9599999999999999E-2</c:v>
                </c:pt>
                <c:pt idx="896">
                  <c:v>8.9700000000000002E-2</c:v>
                </c:pt>
                <c:pt idx="897">
                  <c:v>8.9800000000000005E-2</c:v>
                </c:pt>
                <c:pt idx="898">
                  <c:v>8.9899999999999994E-2</c:v>
                </c:pt>
                <c:pt idx="899">
                  <c:v>0.09</c:v>
                </c:pt>
                <c:pt idx="900">
                  <c:v>9.01E-2</c:v>
                </c:pt>
                <c:pt idx="901">
                  <c:v>9.0200000000000002E-2</c:v>
                </c:pt>
                <c:pt idx="902">
                  <c:v>9.0300000000000005E-2</c:v>
                </c:pt>
                <c:pt idx="903">
                  <c:v>9.0399999999999994E-2</c:v>
                </c:pt>
                <c:pt idx="904">
                  <c:v>9.0499999999999997E-2</c:v>
                </c:pt>
                <c:pt idx="905">
                  <c:v>9.06E-2</c:v>
                </c:pt>
                <c:pt idx="906">
                  <c:v>9.0700000000000003E-2</c:v>
                </c:pt>
                <c:pt idx="907">
                  <c:v>9.0800000000000006E-2</c:v>
                </c:pt>
                <c:pt idx="908">
                  <c:v>9.0899999999999995E-2</c:v>
                </c:pt>
                <c:pt idx="909">
                  <c:v>9.0999999999999998E-2</c:v>
                </c:pt>
                <c:pt idx="910">
                  <c:v>9.11E-2</c:v>
                </c:pt>
                <c:pt idx="911">
                  <c:v>9.1200000000000003E-2</c:v>
                </c:pt>
                <c:pt idx="912">
                  <c:v>9.1300000000000006E-2</c:v>
                </c:pt>
                <c:pt idx="913">
                  <c:v>9.1399999999999995E-2</c:v>
                </c:pt>
                <c:pt idx="914">
                  <c:v>9.1499999999999998E-2</c:v>
                </c:pt>
                <c:pt idx="915">
                  <c:v>9.1600000000000001E-2</c:v>
                </c:pt>
                <c:pt idx="916">
                  <c:v>9.1700000000000004E-2</c:v>
                </c:pt>
                <c:pt idx="917">
                  <c:v>9.1800000000000007E-2</c:v>
                </c:pt>
                <c:pt idx="918">
                  <c:v>9.1899999999999996E-2</c:v>
                </c:pt>
                <c:pt idx="919">
                  <c:v>9.1999999999999998E-2</c:v>
                </c:pt>
                <c:pt idx="920">
                  <c:v>9.2100000000000001E-2</c:v>
                </c:pt>
                <c:pt idx="921">
                  <c:v>9.2200000000000004E-2</c:v>
                </c:pt>
                <c:pt idx="922">
                  <c:v>9.2299999999999993E-2</c:v>
                </c:pt>
                <c:pt idx="923">
                  <c:v>9.2399999999999996E-2</c:v>
                </c:pt>
                <c:pt idx="924">
                  <c:v>9.2499999999999999E-2</c:v>
                </c:pt>
                <c:pt idx="925">
                  <c:v>9.2600000000000002E-2</c:v>
                </c:pt>
                <c:pt idx="926">
                  <c:v>9.2700000000000005E-2</c:v>
                </c:pt>
                <c:pt idx="927">
                  <c:v>9.2799999999999994E-2</c:v>
                </c:pt>
                <c:pt idx="928">
                  <c:v>9.2899999999999996E-2</c:v>
                </c:pt>
                <c:pt idx="929">
                  <c:v>9.2999999999999999E-2</c:v>
                </c:pt>
                <c:pt idx="930">
                  <c:v>9.3100000000000002E-2</c:v>
                </c:pt>
                <c:pt idx="931">
                  <c:v>9.3200000000000005E-2</c:v>
                </c:pt>
                <c:pt idx="932">
                  <c:v>9.3299999999999994E-2</c:v>
                </c:pt>
                <c:pt idx="933">
                  <c:v>9.3399999999999997E-2</c:v>
                </c:pt>
                <c:pt idx="934">
                  <c:v>9.35E-2</c:v>
                </c:pt>
                <c:pt idx="935">
                  <c:v>9.3600000000000003E-2</c:v>
                </c:pt>
                <c:pt idx="936">
                  <c:v>9.3700000000000006E-2</c:v>
                </c:pt>
                <c:pt idx="937">
                  <c:v>9.3799999999999994E-2</c:v>
                </c:pt>
                <c:pt idx="938">
                  <c:v>9.3899999999999997E-2</c:v>
                </c:pt>
                <c:pt idx="939">
                  <c:v>9.4E-2</c:v>
                </c:pt>
                <c:pt idx="940">
                  <c:v>9.4100000000000003E-2</c:v>
                </c:pt>
                <c:pt idx="941">
                  <c:v>9.4200000000000006E-2</c:v>
                </c:pt>
                <c:pt idx="942">
                  <c:v>9.4299999999999995E-2</c:v>
                </c:pt>
                <c:pt idx="943">
                  <c:v>9.4399999999999998E-2</c:v>
                </c:pt>
                <c:pt idx="944">
                  <c:v>9.4500000000000001E-2</c:v>
                </c:pt>
                <c:pt idx="945">
                  <c:v>9.4600000000000004E-2</c:v>
                </c:pt>
                <c:pt idx="946">
                  <c:v>9.4700000000000006E-2</c:v>
                </c:pt>
                <c:pt idx="947">
                  <c:v>9.4799999999999995E-2</c:v>
                </c:pt>
                <c:pt idx="948">
                  <c:v>9.4899999999999998E-2</c:v>
                </c:pt>
                <c:pt idx="949">
                  <c:v>9.5000000000000001E-2</c:v>
                </c:pt>
                <c:pt idx="950">
                  <c:v>9.5100000000000004E-2</c:v>
                </c:pt>
                <c:pt idx="951">
                  <c:v>9.5200000000000007E-2</c:v>
                </c:pt>
                <c:pt idx="952">
                  <c:v>9.5299999999999996E-2</c:v>
                </c:pt>
                <c:pt idx="953">
                  <c:v>9.5399999999999999E-2</c:v>
                </c:pt>
                <c:pt idx="954">
                  <c:v>9.5500000000000002E-2</c:v>
                </c:pt>
                <c:pt idx="955">
                  <c:v>9.5600000000000004E-2</c:v>
                </c:pt>
                <c:pt idx="956">
                  <c:v>9.5699999999999993E-2</c:v>
                </c:pt>
                <c:pt idx="957">
                  <c:v>9.5799999999999996E-2</c:v>
                </c:pt>
                <c:pt idx="958">
                  <c:v>9.5899999999999999E-2</c:v>
                </c:pt>
                <c:pt idx="959">
                  <c:v>9.6000000000000002E-2</c:v>
                </c:pt>
                <c:pt idx="960">
                  <c:v>9.6100000000000005E-2</c:v>
                </c:pt>
                <c:pt idx="961">
                  <c:v>9.6199999999999994E-2</c:v>
                </c:pt>
                <c:pt idx="962">
                  <c:v>9.6299999999999997E-2</c:v>
                </c:pt>
                <c:pt idx="963">
                  <c:v>9.64E-2</c:v>
                </c:pt>
                <c:pt idx="964">
                  <c:v>9.6500000000000002E-2</c:v>
                </c:pt>
                <c:pt idx="965">
                  <c:v>9.6600000000000005E-2</c:v>
                </c:pt>
                <c:pt idx="966">
                  <c:v>9.6699999999999994E-2</c:v>
                </c:pt>
                <c:pt idx="967">
                  <c:v>9.6799999999999997E-2</c:v>
                </c:pt>
                <c:pt idx="968">
                  <c:v>9.69E-2</c:v>
                </c:pt>
                <c:pt idx="969">
                  <c:v>9.7000000000000003E-2</c:v>
                </c:pt>
                <c:pt idx="970">
                  <c:v>9.7100000000000006E-2</c:v>
                </c:pt>
                <c:pt idx="971">
                  <c:v>9.7199999999999995E-2</c:v>
                </c:pt>
                <c:pt idx="972">
                  <c:v>9.7299999999999998E-2</c:v>
                </c:pt>
                <c:pt idx="973">
                  <c:v>9.74E-2</c:v>
                </c:pt>
                <c:pt idx="974">
                  <c:v>9.7500000000000003E-2</c:v>
                </c:pt>
                <c:pt idx="975">
                  <c:v>9.7600000000000006E-2</c:v>
                </c:pt>
                <c:pt idx="976">
                  <c:v>9.7699999999999995E-2</c:v>
                </c:pt>
                <c:pt idx="977">
                  <c:v>9.7799999999999998E-2</c:v>
                </c:pt>
                <c:pt idx="978">
                  <c:v>9.7900000000000001E-2</c:v>
                </c:pt>
                <c:pt idx="979">
                  <c:v>9.8000000000000004E-2</c:v>
                </c:pt>
                <c:pt idx="980">
                  <c:v>9.8100000000000007E-2</c:v>
                </c:pt>
                <c:pt idx="981">
                  <c:v>9.8199999999999996E-2</c:v>
                </c:pt>
                <c:pt idx="982">
                  <c:v>9.8299999999999998E-2</c:v>
                </c:pt>
                <c:pt idx="983">
                  <c:v>9.8400000000000001E-2</c:v>
                </c:pt>
                <c:pt idx="984">
                  <c:v>9.8500000000000004E-2</c:v>
                </c:pt>
                <c:pt idx="985">
                  <c:v>9.8599999999999993E-2</c:v>
                </c:pt>
                <c:pt idx="986">
                  <c:v>9.8699999999999996E-2</c:v>
                </c:pt>
                <c:pt idx="987">
                  <c:v>9.8799999999999999E-2</c:v>
                </c:pt>
                <c:pt idx="988">
                  <c:v>9.8900000000000002E-2</c:v>
                </c:pt>
                <c:pt idx="989">
                  <c:v>9.9000000000000005E-2</c:v>
                </c:pt>
                <c:pt idx="990">
                  <c:v>9.9099999999999994E-2</c:v>
                </c:pt>
                <c:pt idx="991">
                  <c:v>9.9199999999999997E-2</c:v>
                </c:pt>
                <c:pt idx="992">
                  <c:v>9.9299999999999999E-2</c:v>
                </c:pt>
                <c:pt idx="993">
                  <c:v>9.9400000000000002E-2</c:v>
                </c:pt>
                <c:pt idx="994">
                  <c:v>9.9500000000000005E-2</c:v>
                </c:pt>
                <c:pt idx="995">
                  <c:v>9.9599999999999994E-2</c:v>
                </c:pt>
                <c:pt idx="996">
                  <c:v>9.9699999999999997E-2</c:v>
                </c:pt>
                <c:pt idx="997">
                  <c:v>9.98E-2</c:v>
                </c:pt>
                <c:pt idx="998">
                  <c:v>9.9900000000000003E-2</c:v>
                </c:pt>
                <c:pt idx="999">
                  <c:v>0.1</c:v>
                </c:pt>
                <c:pt idx="1000">
                  <c:v>0.10009999999999999</c:v>
                </c:pt>
                <c:pt idx="1001">
                  <c:v>0.1002</c:v>
                </c:pt>
                <c:pt idx="1002">
                  <c:v>0.1003</c:v>
                </c:pt>
                <c:pt idx="1003">
                  <c:v>0.1004</c:v>
                </c:pt>
                <c:pt idx="1004">
                  <c:v>0.10050000000000001</c:v>
                </c:pt>
                <c:pt idx="1005">
                  <c:v>0.10059999999999999</c:v>
                </c:pt>
                <c:pt idx="1006">
                  <c:v>0.1007</c:v>
                </c:pt>
                <c:pt idx="1007">
                  <c:v>0.1008</c:v>
                </c:pt>
                <c:pt idx="1008">
                  <c:v>0.1009</c:v>
                </c:pt>
                <c:pt idx="1009">
                  <c:v>0.10100000000000001</c:v>
                </c:pt>
                <c:pt idx="1010">
                  <c:v>0.1011</c:v>
                </c:pt>
                <c:pt idx="1011">
                  <c:v>0.1012</c:v>
                </c:pt>
                <c:pt idx="1012">
                  <c:v>0.1013</c:v>
                </c:pt>
                <c:pt idx="1013">
                  <c:v>0.1014</c:v>
                </c:pt>
                <c:pt idx="1014">
                  <c:v>0.10150000000000001</c:v>
                </c:pt>
                <c:pt idx="1015">
                  <c:v>0.1016</c:v>
                </c:pt>
                <c:pt idx="1016">
                  <c:v>0.1017</c:v>
                </c:pt>
                <c:pt idx="1017">
                  <c:v>0.1018</c:v>
                </c:pt>
                <c:pt idx="1018">
                  <c:v>0.1019</c:v>
                </c:pt>
                <c:pt idx="1019">
                  <c:v>0.10199999999999999</c:v>
                </c:pt>
                <c:pt idx="1020">
                  <c:v>0.1021</c:v>
                </c:pt>
                <c:pt idx="1021">
                  <c:v>0.1022</c:v>
                </c:pt>
                <c:pt idx="1022">
                  <c:v>0.1023</c:v>
                </c:pt>
                <c:pt idx="1023">
                  <c:v>0.1024</c:v>
                </c:pt>
                <c:pt idx="1024">
                  <c:v>0.10249999999999999</c:v>
                </c:pt>
                <c:pt idx="1025">
                  <c:v>0.1026</c:v>
                </c:pt>
                <c:pt idx="1026">
                  <c:v>0.1027</c:v>
                </c:pt>
                <c:pt idx="1027">
                  <c:v>0.1028</c:v>
                </c:pt>
                <c:pt idx="1028">
                  <c:v>0.10290000000000001</c:v>
                </c:pt>
                <c:pt idx="1029">
                  <c:v>0.10299999999999999</c:v>
                </c:pt>
                <c:pt idx="1030">
                  <c:v>0.1031</c:v>
                </c:pt>
                <c:pt idx="1031">
                  <c:v>0.1032</c:v>
                </c:pt>
                <c:pt idx="1032">
                  <c:v>0.1033</c:v>
                </c:pt>
                <c:pt idx="1033">
                  <c:v>0.10340000000000001</c:v>
                </c:pt>
                <c:pt idx="1034">
                  <c:v>0.10349999999999999</c:v>
                </c:pt>
                <c:pt idx="1035">
                  <c:v>0.1036</c:v>
                </c:pt>
                <c:pt idx="1036">
                  <c:v>0.1037</c:v>
                </c:pt>
                <c:pt idx="1037">
                  <c:v>0.1038</c:v>
                </c:pt>
                <c:pt idx="1038">
                  <c:v>0.10390000000000001</c:v>
                </c:pt>
                <c:pt idx="1039">
                  <c:v>0.104</c:v>
                </c:pt>
                <c:pt idx="1040">
                  <c:v>0.1041</c:v>
                </c:pt>
                <c:pt idx="1041">
                  <c:v>0.1042</c:v>
                </c:pt>
                <c:pt idx="1042">
                  <c:v>0.1043</c:v>
                </c:pt>
                <c:pt idx="1043">
                  <c:v>0.10440000000000001</c:v>
                </c:pt>
                <c:pt idx="1044">
                  <c:v>0.1045</c:v>
                </c:pt>
                <c:pt idx="1045">
                  <c:v>0.1046</c:v>
                </c:pt>
                <c:pt idx="1046">
                  <c:v>0.1047</c:v>
                </c:pt>
                <c:pt idx="1047">
                  <c:v>0.1048</c:v>
                </c:pt>
                <c:pt idx="1048">
                  <c:v>0.10489999999999999</c:v>
                </c:pt>
                <c:pt idx="1049">
                  <c:v>0.105</c:v>
                </c:pt>
                <c:pt idx="1050">
                  <c:v>0.1051</c:v>
                </c:pt>
                <c:pt idx="1051">
                  <c:v>0.1052</c:v>
                </c:pt>
                <c:pt idx="1052">
                  <c:v>0.1053</c:v>
                </c:pt>
                <c:pt idx="1053">
                  <c:v>0.10539999999999999</c:v>
                </c:pt>
                <c:pt idx="1054">
                  <c:v>0.1055</c:v>
                </c:pt>
                <c:pt idx="1055">
                  <c:v>0.1056</c:v>
                </c:pt>
                <c:pt idx="1056">
                  <c:v>0.1057</c:v>
                </c:pt>
                <c:pt idx="1057">
                  <c:v>0.10580000000000001</c:v>
                </c:pt>
                <c:pt idx="1058">
                  <c:v>0.10589999999999999</c:v>
                </c:pt>
                <c:pt idx="1059">
                  <c:v>0.106</c:v>
                </c:pt>
                <c:pt idx="1060">
                  <c:v>0.1061</c:v>
                </c:pt>
                <c:pt idx="1061">
                  <c:v>0.1062</c:v>
                </c:pt>
                <c:pt idx="1062">
                  <c:v>0.10630000000000001</c:v>
                </c:pt>
                <c:pt idx="1063">
                  <c:v>0.10639999999999999</c:v>
                </c:pt>
                <c:pt idx="1064">
                  <c:v>0.1065</c:v>
                </c:pt>
                <c:pt idx="1065">
                  <c:v>0.1066</c:v>
                </c:pt>
                <c:pt idx="1066">
                  <c:v>0.1067</c:v>
                </c:pt>
                <c:pt idx="1067">
                  <c:v>0.10680000000000001</c:v>
                </c:pt>
                <c:pt idx="1068">
                  <c:v>0.1069</c:v>
                </c:pt>
                <c:pt idx="1069">
                  <c:v>0.107</c:v>
                </c:pt>
                <c:pt idx="1070">
                  <c:v>0.1071</c:v>
                </c:pt>
                <c:pt idx="1071">
                  <c:v>0.1072</c:v>
                </c:pt>
                <c:pt idx="1072">
                  <c:v>0.10730000000000001</c:v>
                </c:pt>
                <c:pt idx="1073">
                  <c:v>0.1074</c:v>
                </c:pt>
                <c:pt idx="1074">
                  <c:v>0.1075</c:v>
                </c:pt>
                <c:pt idx="1075">
                  <c:v>0.1076</c:v>
                </c:pt>
                <c:pt idx="1076">
                  <c:v>0.1077</c:v>
                </c:pt>
                <c:pt idx="1077">
                  <c:v>0.10780000000000001</c:v>
                </c:pt>
                <c:pt idx="1078">
                  <c:v>0.1079</c:v>
                </c:pt>
                <c:pt idx="1079">
                  <c:v>0.108</c:v>
                </c:pt>
                <c:pt idx="1080">
                  <c:v>0.1081</c:v>
                </c:pt>
                <c:pt idx="1081">
                  <c:v>0.1082</c:v>
                </c:pt>
                <c:pt idx="1082">
                  <c:v>0.10829999999999999</c:v>
                </c:pt>
                <c:pt idx="1083">
                  <c:v>0.1084</c:v>
                </c:pt>
                <c:pt idx="1084">
                  <c:v>0.1085</c:v>
                </c:pt>
                <c:pt idx="1085">
                  <c:v>0.1086</c:v>
                </c:pt>
                <c:pt idx="1086">
                  <c:v>0.1087</c:v>
                </c:pt>
                <c:pt idx="1087">
                  <c:v>0.10879999999999999</c:v>
                </c:pt>
                <c:pt idx="1088">
                  <c:v>0.1089</c:v>
                </c:pt>
                <c:pt idx="1089">
                  <c:v>0.109</c:v>
                </c:pt>
                <c:pt idx="1090">
                  <c:v>0.1091</c:v>
                </c:pt>
                <c:pt idx="1091">
                  <c:v>0.10920000000000001</c:v>
                </c:pt>
                <c:pt idx="1092">
                  <c:v>0.10929999999999999</c:v>
                </c:pt>
                <c:pt idx="1093">
                  <c:v>0.1094</c:v>
                </c:pt>
                <c:pt idx="1094">
                  <c:v>0.1095</c:v>
                </c:pt>
                <c:pt idx="1095">
                  <c:v>0.1096</c:v>
                </c:pt>
                <c:pt idx="1096">
                  <c:v>0.10970000000000001</c:v>
                </c:pt>
                <c:pt idx="1097">
                  <c:v>0.10979999999999999</c:v>
                </c:pt>
                <c:pt idx="1098">
                  <c:v>0.1099</c:v>
                </c:pt>
                <c:pt idx="1099">
                  <c:v>0.11</c:v>
                </c:pt>
                <c:pt idx="1100">
                  <c:v>0.1101</c:v>
                </c:pt>
                <c:pt idx="1101">
                  <c:v>0.11020000000000001</c:v>
                </c:pt>
                <c:pt idx="1102">
                  <c:v>0.1103</c:v>
                </c:pt>
                <c:pt idx="1103">
                  <c:v>0.1104</c:v>
                </c:pt>
                <c:pt idx="1104">
                  <c:v>0.1105</c:v>
                </c:pt>
                <c:pt idx="1105">
                  <c:v>0.1106</c:v>
                </c:pt>
                <c:pt idx="1106">
                  <c:v>0.11070000000000001</c:v>
                </c:pt>
                <c:pt idx="1107">
                  <c:v>0.1108</c:v>
                </c:pt>
                <c:pt idx="1108">
                  <c:v>0.1109</c:v>
                </c:pt>
                <c:pt idx="1109">
                  <c:v>0.111</c:v>
                </c:pt>
                <c:pt idx="1110">
                  <c:v>0.1111</c:v>
                </c:pt>
                <c:pt idx="1111">
                  <c:v>0.11119999999999999</c:v>
                </c:pt>
                <c:pt idx="1112">
                  <c:v>0.1113</c:v>
                </c:pt>
                <c:pt idx="1113">
                  <c:v>0.1114</c:v>
                </c:pt>
                <c:pt idx="1114">
                  <c:v>0.1115</c:v>
                </c:pt>
                <c:pt idx="1115">
                  <c:v>0.1116</c:v>
                </c:pt>
                <c:pt idx="1116">
                  <c:v>0.11169999999999999</c:v>
                </c:pt>
                <c:pt idx="1117">
                  <c:v>0.1118</c:v>
                </c:pt>
                <c:pt idx="1118">
                  <c:v>0.1119</c:v>
                </c:pt>
                <c:pt idx="1119">
                  <c:v>0.112</c:v>
                </c:pt>
                <c:pt idx="1120">
                  <c:v>0.11210000000000001</c:v>
                </c:pt>
                <c:pt idx="1121">
                  <c:v>0.11219999999999999</c:v>
                </c:pt>
                <c:pt idx="1122">
                  <c:v>0.1123</c:v>
                </c:pt>
                <c:pt idx="1123">
                  <c:v>0.1124</c:v>
                </c:pt>
                <c:pt idx="1124">
                  <c:v>0.1125</c:v>
                </c:pt>
                <c:pt idx="1125">
                  <c:v>0.11260000000000001</c:v>
                </c:pt>
                <c:pt idx="1126">
                  <c:v>0.11269999999999999</c:v>
                </c:pt>
                <c:pt idx="1127">
                  <c:v>0.1128</c:v>
                </c:pt>
                <c:pt idx="1128">
                  <c:v>0.1129</c:v>
                </c:pt>
                <c:pt idx="1129">
                  <c:v>0.113</c:v>
                </c:pt>
                <c:pt idx="1130">
                  <c:v>0.11310000000000001</c:v>
                </c:pt>
                <c:pt idx="1131">
                  <c:v>0.1132</c:v>
                </c:pt>
                <c:pt idx="1132">
                  <c:v>0.1133</c:v>
                </c:pt>
                <c:pt idx="1133">
                  <c:v>0.1134</c:v>
                </c:pt>
                <c:pt idx="1134">
                  <c:v>0.1135</c:v>
                </c:pt>
                <c:pt idx="1135">
                  <c:v>0.11360000000000001</c:v>
                </c:pt>
                <c:pt idx="1136">
                  <c:v>0.1137</c:v>
                </c:pt>
                <c:pt idx="1137">
                  <c:v>0.1138</c:v>
                </c:pt>
                <c:pt idx="1138">
                  <c:v>0.1139</c:v>
                </c:pt>
                <c:pt idx="1139">
                  <c:v>0.114</c:v>
                </c:pt>
                <c:pt idx="1140">
                  <c:v>0.11409999999999999</c:v>
                </c:pt>
                <c:pt idx="1141">
                  <c:v>0.1142</c:v>
                </c:pt>
                <c:pt idx="1142">
                  <c:v>0.1143</c:v>
                </c:pt>
                <c:pt idx="1143">
                  <c:v>0.1144</c:v>
                </c:pt>
                <c:pt idx="1144">
                  <c:v>0.1145</c:v>
                </c:pt>
                <c:pt idx="1145">
                  <c:v>0.11459999999999999</c:v>
                </c:pt>
                <c:pt idx="1146">
                  <c:v>0.1147</c:v>
                </c:pt>
                <c:pt idx="1147">
                  <c:v>0.1148</c:v>
                </c:pt>
                <c:pt idx="1148">
                  <c:v>0.1149</c:v>
                </c:pt>
                <c:pt idx="1149">
                  <c:v>0.115</c:v>
                </c:pt>
                <c:pt idx="1150">
                  <c:v>0.11509999999999999</c:v>
                </c:pt>
                <c:pt idx="1151">
                  <c:v>0.1152</c:v>
                </c:pt>
                <c:pt idx="1152">
                  <c:v>0.1153</c:v>
                </c:pt>
                <c:pt idx="1153">
                  <c:v>0.1154</c:v>
                </c:pt>
                <c:pt idx="1154">
                  <c:v>0.11550000000000001</c:v>
                </c:pt>
                <c:pt idx="1155">
                  <c:v>0.11559999999999999</c:v>
                </c:pt>
                <c:pt idx="1156">
                  <c:v>0.1157</c:v>
                </c:pt>
                <c:pt idx="1157">
                  <c:v>0.1158</c:v>
                </c:pt>
                <c:pt idx="1158">
                  <c:v>0.1159</c:v>
                </c:pt>
                <c:pt idx="1159">
                  <c:v>0.11600000000000001</c:v>
                </c:pt>
                <c:pt idx="1160">
                  <c:v>0.11609999999999999</c:v>
                </c:pt>
                <c:pt idx="1161">
                  <c:v>0.1162</c:v>
                </c:pt>
                <c:pt idx="1162">
                  <c:v>0.1163</c:v>
                </c:pt>
                <c:pt idx="1163">
                  <c:v>0.1164</c:v>
                </c:pt>
                <c:pt idx="1164">
                  <c:v>0.11650000000000001</c:v>
                </c:pt>
                <c:pt idx="1165">
                  <c:v>0.1166</c:v>
                </c:pt>
                <c:pt idx="1166">
                  <c:v>0.1167</c:v>
                </c:pt>
                <c:pt idx="1167">
                  <c:v>0.1168</c:v>
                </c:pt>
                <c:pt idx="1168">
                  <c:v>0.1169</c:v>
                </c:pt>
                <c:pt idx="1169">
                  <c:v>0.11700000000000001</c:v>
                </c:pt>
                <c:pt idx="1170">
                  <c:v>0.1171</c:v>
                </c:pt>
                <c:pt idx="1171">
                  <c:v>0.1172</c:v>
                </c:pt>
                <c:pt idx="1172">
                  <c:v>0.1173</c:v>
                </c:pt>
                <c:pt idx="1173">
                  <c:v>0.1174</c:v>
                </c:pt>
                <c:pt idx="1174">
                  <c:v>0.11749999999999999</c:v>
                </c:pt>
                <c:pt idx="1175">
                  <c:v>0.1176</c:v>
                </c:pt>
                <c:pt idx="1176">
                  <c:v>0.1177</c:v>
                </c:pt>
                <c:pt idx="1177">
                  <c:v>0.1178</c:v>
                </c:pt>
                <c:pt idx="1178">
                  <c:v>0.1179</c:v>
                </c:pt>
                <c:pt idx="1179">
                  <c:v>0.11799999999999999</c:v>
                </c:pt>
                <c:pt idx="1180">
                  <c:v>0.1181</c:v>
                </c:pt>
                <c:pt idx="1181">
                  <c:v>0.1182</c:v>
                </c:pt>
                <c:pt idx="1182">
                  <c:v>0.1183</c:v>
                </c:pt>
                <c:pt idx="1183">
                  <c:v>0.11840000000000001</c:v>
                </c:pt>
                <c:pt idx="1184">
                  <c:v>0.11849999999999999</c:v>
                </c:pt>
                <c:pt idx="1185">
                  <c:v>0.1186</c:v>
                </c:pt>
                <c:pt idx="1186">
                  <c:v>0.1187</c:v>
                </c:pt>
                <c:pt idx="1187">
                  <c:v>0.1188</c:v>
                </c:pt>
                <c:pt idx="1188">
                  <c:v>0.11890000000000001</c:v>
                </c:pt>
                <c:pt idx="1189">
                  <c:v>0.11899999999999999</c:v>
                </c:pt>
                <c:pt idx="1190">
                  <c:v>0.1191</c:v>
                </c:pt>
                <c:pt idx="1191">
                  <c:v>0.1192</c:v>
                </c:pt>
                <c:pt idx="1192">
                  <c:v>0.1193</c:v>
                </c:pt>
                <c:pt idx="1193">
                  <c:v>0.11940000000000001</c:v>
                </c:pt>
                <c:pt idx="1194">
                  <c:v>0.1195</c:v>
                </c:pt>
                <c:pt idx="1195">
                  <c:v>0.1196</c:v>
                </c:pt>
                <c:pt idx="1196">
                  <c:v>0.1197</c:v>
                </c:pt>
                <c:pt idx="1197">
                  <c:v>0.1198</c:v>
                </c:pt>
                <c:pt idx="1198">
                  <c:v>0.11990000000000001</c:v>
                </c:pt>
                <c:pt idx="1199">
                  <c:v>0.12</c:v>
                </c:pt>
                <c:pt idx="1200">
                  <c:v>0.1201</c:v>
                </c:pt>
                <c:pt idx="1201">
                  <c:v>0.1202</c:v>
                </c:pt>
                <c:pt idx="1202">
                  <c:v>0.1203</c:v>
                </c:pt>
                <c:pt idx="1203">
                  <c:v>0.12039999999999999</c:v>
                </c:pt>
                <c:pt idx="1204">
                  <c:v>0.1205</c:v>
                </c:pt>
                <c:pt idx="1205">
                  <c:v>0.1206</c:v>
                </c:pt>
                <c:pt idx="1206">
                  <c:v>0.1207</c:v>
                </c:pt>
                <c:pt idx="1207">
                  <c:v>0.1208</c:v>
                </c:pt>
                <c:pt idx="1208">
                  <c:v>0.12089999999999999</c:v>
                </c:pt>
                <c:pt idx="1209">
                  <c:v>0.121</c:v>
                </c:pt>
                <c:pt idx="1210">
                  <c:v>0.1211</c:v>
                </c:pt>
                <c:pt idx="1211">
                  <c:v>0.1212</c:v>
                </c:pt>
                <c:pt idx="1212">
                  <c:v>0.12130000000000001</c:v>
                </c:pt>
                <c:pt idx="1213">
                  <c:v>0.12139999999999999</c:v>
                </c:pt>
                <c:pt idx="1214">
                  <c:v>0.1215</c:v>
                </c:pt>
                <c:pt idx="1215">
                  <c:v>0.1216</c:v>
                </c:pt>
                <c:pt idx="1216">
                  <c:v>0.1217</c:v>
                </c:pt>
                <c:pt idx="1217">
                  <c:v>0.12180000000000001</c:v>
                </c:pt>
                <c:pt idx="1218">
                  <c:v>0.12189999999999999</c:v>
                </c:pt>
                <c:pt idx="1219">
                  <c:v>0.122</c:v>
                </c:pt>
                <c:pt idx="1220">
                  <c:v>0.1221</c:v>
                </c:pt>
                <c:pt idx="1221">
                  <c:v>0.1222</c:v>
                </c:pt>
                <c:pt idx="1222">
                  <c:v>0.12230000000000001</c:v>
                </c:pt>
                <c:pt idx="1223">
                  <c:v>0.12239999999999999</c:v>
                </c:pt>
                <c:pt idx="1224">
                  <c:v>0.1225</c:v>
                </c:pt>
                <c:pt idx="1225">
                  <c:v>0.1226</c:v>
                </c:pt>
                <c:pt idx="1226">
                  <c:v>0.1227</c:v>
                </c:pt>
                <c:pt idx="1227">
                  <c:v>0.12280000000000001</c:v>
                </c:pt>
                <c:pt idx="1228">
                  <c:v>0.1229</c:v>
                </c:pt>
                <c:pt idx="1229">
                  <c:v>0.123</c:v>
                </c:pt>
                <c:pt idx="1230">
                  <c:v>0.1231</c:v>
                </c:pt>
                <c:pt idx="1231">
                  <c:v>0.1232</c:v>
                </c:pt>
                <c:pt idx="1232">
                  <c:v>0.12330000000000001</c:v>
                </c:pt>
                <c:pt idx="1233">
                  <c:v>0.1234</c:v>
                </c:pt>
                <c:pt idx="1234">
                  <c:v>0.1235</c:v>
                </c:pt>
                <c:pt idx="1235">
                  <c:v>0.1236</c:v>
                </c:pt>
                <c:pt idx="1236">
                  <c:v>0.1237</c:v>
                </c:pt>
                <c:pt idx="1237">
                  <c:v>0.12379999999999999</c:v>
                </c:pt>
                <c:pt idx="1238">
                  <c:v>0.1239</c:v>
                </c:pt>
                <c:pt idx="1239">
                  <c:v>0.124</c:v>
                </c:pt>
                <c:pt idx="1240">
                  <c:v>0.1241</c:v>
                </c:pt>
                <c:pt idx="1241">
                  <c:v>0.1242</c:v>
                </c:pt>
                <c:pt idx="1242">
                  <c:v>0.12429999999999999</c:v>
                </c:pt>
                <c:pt idx="1243">
                  <c:v>0.1244</c:v>
                </c:pt>
                <c:pt idx="1244">
                  <c:v>0.1245</c:v>
                </c:pt>
                <c:pt idx="1245">
                  <c:v>0.1246</c:v>
                </c:pt>
                <c:pt idx="1246">
                  <c:v>0.12470000000000001</c:v>
                </c:pt>
                <c:pt idx="1247">
                  <c:v>0.12479999999999999</c:v>
                </c:pt>
                <c:pt idx="1248">
                  <c:v>0.1249</c:v>
                </c:pt>
                <c:pt idx="1249">
                  <c:v>0.125</c:v>
                </c:pt>
                <c:pt idx="1250">
                  <c:v>0.12509999999999999</c:v>
                </c:pt>
                <c:pt idx="1251">
                  <c:v>0.12520000000000001</c:v>
                </c:pt>
                <c:pt idx="1252">
                  <c:v>0.12529999999999999</c:v>
                </c:pt>
                <c:pt idx="1253">
                  <c:v>0.12540000000000001</c:v>
                </c:pt>
                <c:pt idx="1254">
                  <c:v>0.1255</c:v>
                </c:pt>
                <c:pt idx="1255">
                  <c:v>0.12559999999999999</c:v>
                </c:pt>
                <c:pt idx="1256">
                  <c:v>0.12570000000000001</c:v>
                </c:pt>
                <c:pt idx="1257">
                  <c:v>0.1258</c:v>
                </c:pt>
                <c:pt idx="1258">
                  <c:v>0.12590000000000001</c:v>
                </c:pt>
                <c:pt idx="1259">
                  <c:v>0.126</c:v>
                </c:pt>
                <c:pt idx="1260">
                  <c:v>0.12609999999999999</c:v>
                </c:pt>
                <c:pt idx="1261">
                  <c:v>0.12620000000000001</c:v>
                </c:pt>
                <c:pt idx="1262">
                  <c:v>0.1263</c:v>
                </c:pt>
                <c:pt idx="1263">
                  <c:v>0.12640000000000001</c:v>
                </c:pt>
                <c:pt idx="1264">
                  <c:v>0.1265</c:v>
                </c:pt>
                <c:pt idx="1265">
                  <c:v>0.12659999999999999</c:v>
                </c:pt>
                <c:pt idx="1266">
                  <c:v>0.12670000000000001</c:v>
                </c:pt>
                <c:pt idx="1267">
                  <c:v>0.1268</c:v>
                </c:pt>
                <c:pt idx="1268">
                  <c:v>0.12690000000000001</c:v>
                </c:pt>
                <c:pt idx="1269">
                  <c:v>0.127</c:v>
                </c:pt>
                <c:pt idx="1270">
                  <c:v>0.12709999999999999</c:v>
                </c:pt>
                <c:pt idx="1271">
                  <c:v>0.12720000000000001</c:v>
                </c:pt>
                <c:pt idx="1272">
                  <c:v>0.1273</c:v>
                </c:pt>
                <c:pt idx="1273">
                  <c:v>0.12740000000000001</c:v>
                </c:pt>
                <c:pt idx="1274">
                  <c:v>0.1275</c:v>
                </c:pt>
                <c:pt idx="1275">
                  <c:v>0.12759999999999999</c:v>
                </c:pt>
                <c:pt idx="1276">
                  <c:v>0.12770000000000001</c:v>
                </c:pt>
                <c:pt idx="1277">
                  <c:v>0.1278</c:v>
                </c:pt>
                <c:pt idx="1278">
                  <c:v>0.12790000000000001</c:v>
                </c:pt>
                <c:pt idx="1279">
                  <c:v>0.128</c:v>
                </c:pt>
                <c:pt idx="1280">
                  <c:v>0.12809999999999999</c:v>
                </c:pt>
                <c:pt idx="1281">
                  <c:v>0.12820000000000001</c:v>
                </c:pt>
                <c:pt idx="1282">
                  <c:v>0.1283</c:v>
                </c:pt>
                <c:pt idx="1283">
                  <c:v>0.12839999999999999</c:v>
                </c:pt>
                <c:pt idx="1284">
                  <c:v>0.1285</c:v>
                </c:pt>
                <c:pt idx="1285">
                  <c:v>0.12859999999999999</c:v>
                </c:pt>
                <c:pt idx="1286">
                  <c:v>0.12870000000000001</c:v>
                </c:pt>
                <c:pt idx="1287">
                  <c:v>0.1288</c:v>
                </c:pt>
                <c:pt idx="1288">
                  <c:v>0.12889999999999999</c:v>
                </c:pt>
                <c:pt idx="1289">
                  <c:v>0.129</c:v>
                </c:pt>
                <c:pt idx="1290">
                  <c:v>0.12909999999999999</c:v>
                </c:pt>
                <c:pt idx="1291">
                  <c:v>0.12920000000000001</c:v>
                </c:pt>
                <c:pt idx="1292">
                  <c:v>0.1293</c:v>
                </c:pt>
                <c:pt idx="1293">
                  <c:v>0.12939999999999999</c:v>
                </c:pt>
                <c:pt idx="1294">
                  <c:v>0.1295</c:v>
                </c:pt>
                <c:pt idx="1295">
                  <c:v>0.12959999999999999</c:v>
                </c:pt>
                <c:pt idx="1296">
                  <c:v>0.12970000000000001</c:v>
                </c:pt>
                <c:pt idx="1297">
                  <c:v>0.1298</c:v>
                </c:pt>
                <c:pt idx="1298">
                  <c:v>0.12989999999999999</c:v>
                </c:pt>
                <c:pt idx="1299">
                  <c:v>0.13</c:v>
                </c:pt>
                <c:pt idx="1300">
                  <c:v>0.13009999999999999</c:v>
                </c:pt>
                <c:pt idx="1301">
                  <c:v>0.13020000000000001</c:v>
                </c:pt>
                <c:pt idx="1302">
                  <c:v>0.1303</c:v>
                </c:pt>
                <c:pt idx="1303">
                  <c:v>0.13039999999999999</c:v>
                </c:pt>
                <c:pt idx="1304">
                  <c:v>0.1305</c:v>
                </c:pt>
                <c:pt idx="1305">
                  <c:v>0.13059999999999999</c:v>
                </c:pt>
                <c:pt idx="1306">
                  <c:v>0.13070000000000001</c:v>
                </c:pt>
                <c:pt idx="1307">
                  <c:v>0.1308</c:v>
                </c:pt>
                <c:pt idx="1308">
                  <c:v>0.13089999999999999</c:v>
                </c:pt>
                <c:pt idx="1309">
                  <c:v>0.13100000000000001</c:v>
                </c:pt>
                <c:pt idx="1310">
                  <c:v>0.13109999999999999</c:v>
                </c:pt>
                <c:pt idx="1311">
                  <c:v>0.13120000000000001</c:v>
                </c:pt>
                <c:pt idx="1312">
                  <c:v>0.1313</c:v>
                </c:pt>
                <c:pt idx="1313">
                  <c:v>0.13139999999999999</c:v>
                </c:pt>
                <c:pt idx="1314">
                  <c:v>0.13150000000000001</c:v>
                </c:pt>
                <c:pt idx="1315">
                  <c:v>0.13159999999999999</c:v>
                </c:pt>
                <c:pt idx="1316">
                  <c:v>0.13170000000000001</c:v>
                </c:pt>
                <c:pt idx="1317">
                  <c:v>0.1318</c:v>
                </c:pt>
                <c:pt idx="1318">
                  <c:v>0.13189999999999999</c:v>
                </c:pt>
                <c:pt idx="1319">
                  <c:v>0.13200000000000001</c:v>
                </c:pt>
                <c:pt idx="1320">
                  <c:v>0.1321</c:v>
                </c:pt>
                <c:pt idx="1321">
                  <c:v>0.13220000000000001</c:v>
                </c:pt>
                <c:pt idx="1322">
                  <c:v>0.1323</c:v>
                </c:pt>
                <c:pt idx="1323">
                  <c:v>0.13239999999999999</c:v>
                </c:pt>
                <c:pt idx="1324">
                  <c:v>0.13250000000000001</c:v>
                </c:pt>
                <c:pt idx="1325">
                  <c:v>0.1326</c:v>
                </c:pt>
                <c:pt idx="1326">
                  <c:v>0.13270000000000001</c:v>
                </c:pt>
                <c:pt idx="1327">
                  <c:v>0.1328</c:v>
                </c:pt>
                <c:pt idx="1328">
                  <c:v>0.13289999999999999</c:v>
                </c:pt>
                <c:pt idx="1329">
                  <c:v>0.13300000000000001</c:v>
                </c:pt>
                <c:pt idx="1330">
                  <c:v>0.1331</c:v>
                </c:pt>
                <c:pt idx="1331">
                  <c:v>0.13320000000000001</c:v>
                </c:pt>
                <c:pt idx="1332">
                  <c:v>0.1333</c:v>
                </c:pt>
                <c:pt idx="1333">
                  <c:v>0.13339999999999999</c:v>
                </c:pt>
                <c:pt idx="1334">
                  <c:v>0.13350000000000001</c:v>
                </c:pt>
                <c:pt idx="1335">
                  <c:v>0.1336</c:v>
                </c:pt>
                <c:pt idx="1336">
                  <c:v>0.13370000000000001</c:v>
                </c:pt>
                <c:pt idx="1337">
                  <c:v>0.1338</c:v>
                </c:pt>
                <c:pt idx="1338">
                  <c:v>0.13389999999999999</c:v>
                </c:pt>
                <c:pt idx="1339">
                  <c:v>0.13400000000000001</c:v>
                </c:pt>
                <c:pt idx="1340">
                  <c:v>0.1341</c:v>
                </c:pt>
                <c:pt idx="1341">
                  <c:v>0.13420000000000001</c:v>
                </c:pt>
                <c:pt idx="1342">
                  <c:v>0.1343</c:v>
                </c:pt>
                <c:pt idx="1343">
                  <c:v>0.13439999999999999</c:v>
                </c:pt>
                <c:pt idx="1344">
                  <c:v>0.13450000000000001</c:v>
                </c:pt>
                <c:pt idx="1345">
                  <c:v>0.1346</c:v>
                </c:pt>
                <c:pt idx="1346">
                  <c:v>0.13469999999999999</c:v>
                </c:pt>
                <c:pt idx="1347">
                  <c:v>0.1348</c:v>
                </c:pt>
                <c:pt idx="1348">
                  <c:v>0.13489999999999999</c:v>
                </c:pt>
                <c:pt idx="1349">
                  <c:v>0.13500000000000001</c:v>
                </c:pt>
                <c:pt idx="1350">
                  <c:v>0.1351</c:v>
                </c:pt>
                <c:pt idx="1351">
                  <c:v>0.13519999999999999</c:v>
                </c:pt>
                <c:pt idx="1352">
                  <c:v>0.1353</c:v>
                </c:pt>
                <c:pt idx="1353">
                  <c:v>0.13539999999999999</c:v>
                </c:pt>
                <c:pt idx="1354">
                  <c:v>0.13550000000000001</c:v>
                </c:pt>
                <c:pt idx="1355">
                  <c:v>0.1356</c:v>
                </c:pt>
                <c:pt idx="1356">
                  <c:v>0.13569999999999999</c:v>
                </c:pt>
                <c:pt idx="1357">
                  <c:v>0.1358</c:v>
                </c:pt>
                <c:pt idx="1358">
                  <c:v>0.13589999999999999</c:v>
                </c:pt>
                <c:pt idx="1359">
                  <c:v>0.13600000000000001</c:v>
                </c:pt>
                <c:pt idx="1360">
                  <c:v>0.1361</c:v>
                </c:pt>
                <c:pt idx="1361">
                  <c:v>0.13619999999999999</c:v>
                </c:pt>
                <c:pt idx="1362">
                  <c:v>0.1363</c:v>
                </c:pt>
                <c:pt idx="1363">
                  <c:v>0.13639999999999999</c:v>
                </c:pt>
                <c:pt idx="1364">
                  <c:v>0.13650000000000001</c:v>
                </c:pt>
                <c:pt idx="1365">
                  <c:v>0.1366</c:v>
                </c:pt>
                <c:pt idx="1366">
                  <c:v>0.13669999999999999</c:v>
                </c:pt>
                <c:pt idx="1367">
                  <c:v>0.1368</c:v>
                </c:pt>
                <c:pt idx="1368">
                  <c:v>0.13689999999999999</c:v>
                </c:pt>
                <c:pt idx="1369">
                  <c:v>0.13700000000000001</c:v>
                </c:pt>
                <c:pt idx="1370">
                  <c:v>0.1371</c:v>
                </c:pt>
                <c:pt idx="1371">
                  <c:v>0.13719999999999999</c:v>
                </c:pt>
                <c:pt idx="1372">
                  <c:v>0.13730000000000001</c:v>
                </c:pt>
                <c:pt idx="1373">
                  <c:v>0.13739999999999999</c:v>
                </c:pt>
                <c:pt idx="1374">
                  <c:v>0.13750000000000001</c:v>
                </c:pt>
                <c:pt idx="1375">
                  <c:v>0.1376</c:v>
                </c:pt>
                <c:pt idx="1376">
                  <c:v>0.13769999999999999</c:v>
                </c:pt>
                <c:pt idx="1377">
                  <c:v>0.13780000000000001</c:v>
                </c:pt>
                <c:pt idx="1378">
                  <c:v>0.13789999999999999</c:v>
                </c:pt>
                <c:pt idx="1379">
                  <c:v>0.13800000000000001</c:v>
                </c:pt>
                <c:pt idx="1380">
                  <c:v>0.1381</c:v>
                </c:pt>
                <c:pt idx="1381">
                  <c:v>0.13819999999999999</c:v>
                </c:pt>
                <c:pt idx="1382">
                  <c:v>0.13830000000000001</c:v>
                </c:pt>
                <c:pt idx="1383">
                  <c:v>0.1384</c:v>
                </c:pt>
                <c:pt idx="1384">
                  <c:v>0.13850000000000001</c:v>
                </c:pt>
                <c:pt idx="1385">
                  <c:v>0.1386</c:v>
                </c:pt>
                <c:pt idx="1386">
                  <c:v>0.13869999999999999</c:v>
                </c:pt>
                <c:pt idx="1387">
                  <c:v>0.13880000000000001</c:v>
                </c:pt>
                <c:pt idx="1388">
                  <c:v>0.1389</c:v>
                </c:pt>
                <c:pt idx="1389">
                  <c:v>0.13900000000000001</c:v>
                </c:pt>
                <c:pt idx="1390">
                  <c:v>0.1391</c:v>
                </c:pt>
                <c:pt idx="1391">
                  <c:v>0.13919999999999999</c:v>
                </c:pt>
                <c:pt idx="1392">
                  <c:v>0.13930000000000001</c:v>
                </c:pt>
                <c:pt idx="1393">
                  <c:v>0.1394</c:v>
                </c:pt>
                <c:pt idx="1394">
                  <c:v>0.13950000000000001</c:v>
                </c:pt>
                <c:pt idx="1395">
                  <c:v>0.1396</c:v>
                </c:pt>
                <c:pt idx="1396">
                  <c:v>0.13969999999999999</c:v>
                </c:pt>
                <c:pt idx="1397">
                  <c:v>0.13980000000000001</c:v>
                </c:pt>
                <c:pt idx="1398">
                  <c:v>0.1399</c:v>
                </c:pt>
                <c:pt idx="1399">
                  <c:v>0.14000000000000001</c:v>
                </c:pt>
                <c:pt idx="1400">
                  <c:v>0.1401</c:v>
                </c:pt>
                <c:pt idx="1401">
                  <c:v>0.14019999999999999</c:v>
                </c:pt>
                <c:pt idx="1402">
                  <c:v>0.14030000000000001</c:v>
                </c:pt>
                <c:pt idx="1403">
                  <c:v>0.1404</c:v>
                </c:pt>
                <c:pt idx="1404">
                  <c:v>0.14050000000000001</c:v>
                </c:pt>
                <c:pt idx="1405">
                  <c:v>0.1406</c:v>
                </c:pt>
                <c:pt idx="1406">
                  <c:v>0.14069999999999999</c:v>
                </c:pt>
                <c:pt idx="1407">
                  <c:v>0.14080000000000001</c:v>
                </c:pt>
                <c:pt idx="1408">
                  <c:v>0.1409</c:v>
                </c:pt>
                <c:pt idx="1409">
                  <c:v>0.14099999999999999</c:v>
                </c:pt>
                <c:pt idx="1410">
                  <c:v>0.1411</c:v>
                </c:pt>
                <c:pt idx="1411">
                  <c:v>0.14119999999999999</c:v>
                </c:pt>
                <c:pt idx="1412">
                  <c:v>0.14130000000000001</c:v>
                </c:pt>
                <c:pt idx="1413">
                  <c:v>0.1414</c:v>
                </c:pt>
                <c:pt idx="1414">
                  <c:v>0.14149999999999999</c:v>
                </c:pt>
                <c:pt idx="1415">
                  <c:v>0.1416</c:v>
                </c:pt>
                <c:pt idx="1416">
                  <c:v>0.14169999999999999</c:v>
                </c:pt>
                <c:pt idx="1417">
                  <c:v>0.14180000000000001</c:v>
                </c:pt>
                <c:pt idx="1418">
                  <c:v>0.1419</c:v>
                </c:pt>
                <c:pt idx="1419">
                  <c:v>0.14199999999999999</c:v>
                </c:pt>
                <c:pt idx="1420">
                  <c:v>0.1421</c:v>
                </c:pt>
                <c:pt idx="1421">
                  <c:v>0.14219999999999999</c:v>
                </c:pt>
                <c:pt idx="1422">
                  <c:v>0.14230000000000001</c:v>
                </c:pt>
                <c:pt idx="1423">
                  <c:v>0.1424</c:v>
                </c:pt>
                <c:pt idx="1424">
                  <c:v>0.14249999999999999</c:v>
                </c:pt>
                <c:pt idx="1425">
                  <c:v>0.1426</c:v>
                </c:pt>
                <c:pt idx="1426">
                  <c:v>0.14269999999999999</c:v>
                </c:pt>
                <c:pt idx="1427">
                  <c:v>0.14280000000000001</c:v>
                </c:pt>
                <c:pt idx="1428">
                  <c:v>0.1429</c:v>
                </c:pt>
                <c:pt idx="1429">
                  <c:v>0.14299999999999999</c:v>
                </c:pt>
                <c:pt idx="1430">
                  <c:v>0.1431</c:v>
                </c:pt>
                <c:pt idx="1431">
                  <c:v>0.14319999999999999</c:v>
                </c:pt>
                <c:pt idx="1432">
                  <c:v>0.14330000000000001</c:v>
                </c:pt>
                <c:pt idx="1433">
                  <c:v>0.1434</c:v>
                </c:pt>
                <c:pt idx="1434">
                  <c:v>0.14349999999999999</c:v>
                </c:pt>
                <c:pt idx="1435">
                  <c:v>0.14360000000000001</c:v>
                </c:pt>
                <c:pt idx="1436">
                  <c:v>0.14369999999999999</c:v>
                </c:pt>
                <c:pt idx="1437">
                  <c:v>0.14380000000000001</c:v>
                </c:pt>
                <c:pt idx="1438">
                  <c:v>0.1439</c:v>
                </c:pt>
                <c:pt idx="1439">
                  <c:v>0.14399999999999999</c:v>
                </c:pt>
                <c:pt idx="1440">
                  <c:v>0.14410000000000001</c:v>
                </c:pt>
                <c:pt idx="1441">
                  <c:v>0.14419999999999999</c:v>
                </c:pt>
                <c:pt idx="1442">
                  <c:v>0.14430000000000001</c:v>
                </c:pt>
                <c:pt idx="1443">
                  <c:v>0.1444</c:v>
                </c:pt>
                <c:pt idx="1444">
                  <c:v>0.14449999999999999</c:v>
                </c:pt>
                <c:pt idx="1445">
                  <c:v>0.14460000000000001</c:v>
                </c:pt>
                <c:pt idx="1446">
                  <c:v>0.1447</c:v>
                </c:pt>
                <c:pt idx="1447">
                  <c:v>0.14480000000000001</c:v>
                </c:pt>
                <c:pt idx="1448">
                  <c:v>0.1449</c:v>
                </c:pt>
                <c:pt idx="1449">
                  <c:v>0.14499999999999999</c:v>
                </c:pt>
                <c:pt idx="1450">
                  <c:v>0.14510000000000001</c:v>
                </c:pt>
                <c:pt idx="1451">
                  <c:v>0.1452</c:v>
                </c:pt>
                <c:pt idx="1452">
                  <c:v>0.14530000000000001</c:v>
                </c:pt>
                <c:pt idx="1453">
                  <c:v>0.1454</c:v>
                </c:pt>
                <c:pt idx="1454">
                  <c:v>0.14549999999999999</c:v>
                </c:pt>
                <c:pt idx="1455">
                  <c:v>0.14560000000000001</c:v>
                </c:pt>
                <c:pt idx="1456">
                  <c:v>0.1457</c:v>
                </c:pt>
                <c:pt idx="1457">
                  <c:v>0.14580000000000001</c:v>
                </c:pt>
                <c:pt idx="1458">
                  <c:v>0.1459</c:v>
                </c:pt>
                <c:pt idx="1459">
                  <c:v>0.14599999999999999</c:v>
                </c:pt>
                <c:pt idx="1460">
                  <c:v>0.14610000000000001</c:v>
                </c:pt>
                <c:pt idx="1461">
                  <c:v>0.1462</c:v>
                </c:pt>
                <c:pt idx="1462">
                  <c:v>0.14630000000000001</c:v>
                </c:pt>
                <c:pt idx="1463">
                  <c:v>0.1464</c:v>
                </c:pt>
                <c:pt idx="1464">
                  <c:v>0.14649999999999999</c:v>
                </c:pt>
                <c:pt idx="1465">
                  <c:v>0.14660000000000001</c:v>
                </c:pt>
                <c:pt idx="1466">
                  <c:v>0.1467</c:v>
                </c:pt>
                <c:pt idx="1467">
                  <c:v>0.14680000000000001</c:v>
                </c:pt>
                <c:pt idx="1468">
                  <c:v>0.1469</c:v>
                </c:pt>
                <c:pt idx="1469">
                  <c:v>0.14699999999999999</c:v>
                </c:pt>
                <c:pt idx="1470">
                  <c:v>0.14710000000000001</c:v>
                </c:pt>
                <c:pt idx="1471">
                  <c:v>0.1472</c:v>
                </c:pt>
                <c:pt idx="1472">
                  <c:v>0.14729999999999999</c:v>
                </c:pt>
                <c:pt idx="1473">
                  <c:v>0.1474</c:v>
                </c:pt>
                <c:pt idx="1474">
                  <c:v>0.14749999999999999</c:v>
                </c:pt>
                <c:pt idx="1475">
                  <c:v>0.14760000000000001</c:v>
                </c:pt>
                <c:pt idx="1476">
                  <c:v>0.1477</c:v>
                </c:pt>
                <c:pt idx="1477">
                  <c:v>0.14779999999999999</c:v>
                </c:pt>
                <c:pt idx="1478">
                  <c:v>0.1479</c:v>
                </c:pt>
                <c:pt idx="1479">
                  <c:v>0.14799999999999999</c:v>
                </c:pt>
                <c:pt idx="1480">
                  <c:v>0.14810000000000001</c:v>
                </c:pt>
                <c:pt idx="1481">
                  <c:v>0.1482</c:v>
                </c:pt>
                <c:pt idx="1482">
                  <c:v>0.14829999999999999</c:v>
                </c:pt>
                <c:pt idx="1483">
                  <c:v>0.1484</c:v>
                </c:pt>
                <c:pt idx="1484">
                  <c:v>0.14849999999999999</c:v>
                </c:pt>
                <c:pt idx="1485">
                  <c:v>0.14860000000000001</c:v>
                </c:pt>
                <c:pt idx="1486">
                  <c:v>0.1487</c:v>
                </c:pt>
                <c:pt idx="1487">
                  <c:v>0.14879999999999999</c:v>
                </c:pt>
                <c:pt idx="1488">
                  <c:v>0.1489</c:v>
                </c:pt>
                <c:pt idx="1489">
                  <c:v>0.14899999999999999</c:v>
                </c:pt>
                <c:pt idx="1490">
                  <c:v>0.14910000000000001</c:v>
                </c:pt>
                <c:pt idx="1491">
                  <c:v>0.1492</c:v>
                </c:pt>
                <c:pt idx="1492">
                  <c:v>0.14929999999999999</c:v>
                </c:pt>
                <c:pt idx="1493">
                  <c:v>0.14940000000000001</c:v>
                </c:pt>
                <c:pt idx="1494">
                  <c:v>0.14949999999999999</c:v>
                </c:pt>
                <c:pt idx="1495">
                  <c:v>0.14960000000000001</c:v>
                </c:pt>
                <c:pt idx="1496">
                  <c:v>0.1497</c:v>
                </c:pt>
                <c:pt idx="1497">
                  <c:v>0.14979999999999999</c:v>
                </c:pt>
                <c:pt idx="1498">
                  <c:v>0.14990000000000001</c:v>
                </c:pt>
                <c:pt idx="1499">
                  <c:v>0.15</c:v>
                </c:pt>
                <c:pt idx="1500">
                  <c:v>0.15010000000000001</c:v>
                </c:pt>
                <c:pt idx="1501">
                  <c:v>0.1502</c:v>
                </c:pt>
                <c:pt idx="1502">
                  <c:v>0.15029999999999999</c:v>
                </c:pt>
                <c:pt idx="1503">
                  <c:v>0.15040000000000001</c:v>
                </c:pt>
                <c:pt idx="1504">
                  <c:v>0.15049999999999999</c:v>
                </c:pt>
                <c:pt idx="1505">
                  <c:v>0.15060000000000001</c:v>
                </c:pt>
                <c:pt idx="1506">
                  <c:v>0.1507</c:v>
                </c:pt>
                <c:pt idx="1507">
                  <c:v>0.15079999999999999</c:v>
                </c:pt>
                <c:pt idx="1508">
                  <c:v>0.15090000000000001</c:v>
                </c:pt>
                <c:pt idx="1509">
                  <c:v>0.151</c:v>
                </c:pt>
                <c:pt idx="1510">
                  <c:v>0.15110000000000001</c:v>
                </c:pt>
                <c:pt idx="1511">
                  <c:v>0.1512</c:v>
                </c:pt>
                <c:pt idx="1512">
                  <c:v>0.15129999999999999</c:v>
                </c:pt>
                <c:pt idx="1513">
                  <c:v>0.15140000000000001</c:v>
                </c:pt>
                <c:pt idx="1514">
                  <c:v>0.1515</c:v>
                </c:pt>
                <c:pt idx="1515">
                  <c:v>0.15160000000000001</c:v>
                </c:pt>
                <c:pt idx="1516">
                  <c:v>0.1517</c:v>
                </c:pt>
                <c:pt idx="1517">
                  <c:v>0.15179999999999999</c:v>
                </c:pt>
                <c:pt idx="1518">
                  <c:v>0.15190000000000001</c:v>
                </c:pt>
                <c:pt idx="1519">
                  <c:v>0.152</c:v>
                </c:pt>
                <c:pt idx="1520">
                  <c:v>0.15210000000000001</c:v>
                </c:pt>
                <c:pt idx="1521">
                  <c:v>0.1522</c:v>
                </c:pt>
                <c:pt idx="1522">
                  <c:v>0.15229999999999999</c:v>
                </c:pt>
                <c:pt idx="1523">
                  <c:v>0.15240000000000001</c:v>
                </c:pt>
                <c:pt idx="1524">
                  <c:v>0.1525</c:v>
                </c:pt>
                <c:pt idx="1525">
                  <c:v>0.15260000000000001</c:v>
                </c:pt>
                <c:pt idx="1526">
                  <c:v>0.1527</c:v>
                </c:pt>
                <c:pt idx="1527">
                  <c:v>0.15279999999999999</c:v>
                </c:pt>
                <c:pt idx="1528">
                  <c:v>0.15290000000000001</c:v>
                </c:pt>
                <c:pt idx="1529">
                  <c:v>0.153</c:v>
                </c:pt>
                <c:pt idx="1530">
                  <c:v>0.15310000000000001</c:v>
                </c:pt>
                <c:pt idx="1531">
                  <c:v>0.1532</c:v>
                </c:pt>
                <c:pt idx="1532">
                  <c:v>0.15329999999999999</c:v>
                </c:pt>
                <c:pt idx="1533">
                  <c:v>0.15340000000000001</c:v>
                </c:pt>
                <c:pt idx="1534">
                  <c:v>0.1535</c:v>
                </c:pt>
                <c:pt idx="1535">
                  <c:v>0.15359999999999999</c:v>
                </c:pt>
                <c:pt idx="1536">
                  <c:v>0.1537</c:v>
                </c:pt>
                <c:pt idx="1537">
                  <c:v>0.15379999999999999</c:v>
                </c:pt>
                <c:pt idx="1538">
                  <c:v>0.15390000000000001</c:v>
                </c:pt>
                <c:pt idx="1539">
                  <c:v>0.154</c:v>
                </c:pt>
                <c:pt idx="1540">
                  <c:v>0.15409999999999999</c:v>
                </c:pt>
                <c:pt idx="1541">
                  <c:v>0.1542</c:v>
                </c:pt>
                <c:pt idx="1542">
                  <c:v>0.15429999999999999</c:v>
                </c:pt>
                <c:pt idx="1543">
                  <c:v>0.15440000000000001</c:v>
                </c:pt>
                <c:pt idx="1544">
                  <c:v>0.1545</c:v>
                </c:pt>
                <c:pt idx="1545">
                  <c:v>0.15459999999999999</c:v>
                </c:pt>
                <c:pt idx="1546">
                  <c:v>0.1547</c:v>
                </c:pt>
                <c:pt idx="1547">
                  <c:v>0.15479999999999999</c:v>
                </c:pt>
                <c:pt idx="1548">
                  <c:v>0.15490000000000001</c:v>
                </c:pt>
                <c:pt idx="1549">
                  <c:v>0.155</c:v>
                </c:pt>
                <c:pt idx="1550">
                  <c:v>0.15509999999999999</c:v>
                </c:pt>
                <c:pt idx="1551">
                  <c:v>0.1552</c:v>
                </c:pt>
                <c:pt idx="1552">
                  <c:v>0.15529999999999999</c:v>
                </c:pt>
                <c:pt idx="1553">
                  <c:v>0.15540000000000001</c:v>
                </c:pt>
                <c:pt idx="1554">
                  <c:v>0.1555</c:v>
                </c:pt>
                <c:pt idx="1555">
                  <c:v>0.15559999999999999</c:v>
                </c:pt>
                <c:pt idx="1556">
                  <c:v>0.15570000000000001</c:v>
                </c:pt>
                <c:pt idx="1557">
                  <c:v>0.15579999999999999</c:v>
                </c:pt>
                <c:pt idx="1558">
                  <c:v>0.15590000000000001</c:v>
                </c:pt>
                <c:pt idx="1559">
                  <c:v>0.156</c:v>
                </c:pt>
                <c:pt idx="1560">
                  <c:v>0.15609999999999999</c:v>
                </c:pt>
                <c:pt idx="1561">
                  <c:v>0.15620000000000001</c:v>
                </c:pt>
                <c:pt idx="1562">
                  <c:v>0.15629999999999999</c:v>
                </c:pt>
                <c:pt idx="1563">
                  <c:v>0.15640000000000001</c:v>
                </c:pt>
                <c:pt idx="1564">
                  <c:v>0.1565</c:v>
                </c:pt>
                <c:pt idx="1565">
                  <c:v>0.15659999999999999</c:v>
                </c:pt>
                <c:pt idx="1566">
                  <c:v>0.15670000000000001</c:v>
                </c:pt>
                <c:pt idx="1567">
                  <c:v>0.15679999999999999</c:v>
                </c:pt>
                <c:pt idx="1568">
                  <c:v>0.15690000000000001</c:v>
                </c:pt>
                <c:pt idx="1569">
                  <c:v>0.157</c:v>
                </c:pt>
                <c:pt idx="1570">
                  <c:v>0.15709999999999999</c:v>
                </c:pt>
                <c:pt idx="1571">
                  <c:v>0.15720000000000001</c:v>
                </c:pt>
                <c:pt idx="1572">
                  <c:v>0.1573</c:v>
                </c:pt>
                <c:pt idx="1573">
                  <c:v>0.15740000000000001</c:v>
                </c:pt>
                <c:pt idx="1574">
                  <c:v>0.1575</c:v>
                </c:pt>
                <c:pt idx="1575">
                  <c:v>0.15759999999999999</c:v>
                </c:pt>
                <c:pt idx="1576">
                  <c:v>0.15770000000000001</c:v>
                </c:pt>
                <c:pt idx="1577">
                  <c:v>0.1578</c:v>
                </c:pt>
                <c:pt idx="1578">
                  <c:v>0.15790000000000001</c:v>
                </c:pt>
                <c:pt idx="1579">
                  <c:v>0.158</c:v>
                </c:pt>
                <c:pt idx="1580">
                  <c:v>0.15809999999999999</c:v>
                </c:pt>
                <c:pt idx="1581">
                  <c:v>0.15820000000000001</c:v>
                </c:pt>
                <c:pt idx="1582">
                  <c:v>0.1583</c:v>
                </c:pt>
                <c:pt idx="1583">
                  <c:v>0.15840000000000001</c:v>
                </c:pt>
                <c:pt idx="1584">
                  <c:v>0.1585</c:v>
                </c:pt>
                <c:pt idx="1585">
                  <c:v>0.15859999999999999</c:v>
                </c:pt>
                <c:pt idx="1586">
                  <c:v>0.15870000000000001</c:v>
                </c:pt>
                <c:pt idx="1587">
                  <c:v>0.1588</c:v>
                </c:pt>
                <c:pt idx="1588">
                  <c:v>0.15890000000000001</c:v>
                </c:pt>
                <c:pt idx="1589">
                  <c:v>0.159</c:v>
                </c:pt>
                <c:pt idx="1590">
                  <c:v>0.15909999999999999</c:v>
                </c:pt>
                <c:pt idx="1591">
                  <c:v>0.15920000000000001</c:v>
                </c:pt>
                <c:pt idx="1592">
                  <c:v>0.1593</c:v>
                </c:pt>
                <c:pt idx="1593">
                  <c:v>0.15939999999999999</c:v>
                </c:pt>
                <c:pt idx="1594">
                  <c:v>0.1595</c:v>
                </c:pt>
                <c:pt idx="1595">
                  <c:v>0.15959999999999999</c:v>
                </c:pt>
                <c:pt idx="1596">
                  <c:v>0.15970000000000001</c:v>
                </c:pt>
                <c:pt idx="1597">
                  <c:v>0.1598</c:v>
                </c:pt>
                <c:pt idx="1598">
                  <c:v>0.15989999999999999</c:v>
                </c:pt>
                <c:pt idx="1599">
                  <c:v>0.16</c:v>
                </c:pt>
                <c:pt idx="1600">
                  <c:v>0.16009999999999999</c:v>
                </c:pt>
                <c:pt idx="1601">
                  <c:v>0.16020000000000001</c:v>
                </c:pt>
                <c:pt idx="1602">
                  <c:v>0.1603</c:v>
                </c:pt>
                <c:pt idx="1603">
                  <c:v>0.16039999999999999</c:v>
                </c:pt>
                <c:pt idx="1604">
                  <c:v>0.1605</c:v>
                </c:pt>
                <c:pt idx="1605">
                  <c:v>0.16059999999999999</c:v>
                </c:pt>
                <c:pt idx="1606">
                  <c:v>0.16070000000000001</c:v>
                </c:pt>
                <c:pt idx="1607">
                  <c:v>0.1608</c:v>
                </c:pt>
                <c:pt idx="1608">
                  <c:v>0.16089999999999999</c:v>
                </c:pt>
                <c:pt idx="1609">
                  <c:v>0.161</c:v>
                </c:pt>
                <c:pt idx="1610">
                  <c:v>0.16109999999999999</c:v>
                </c:pt>
                <c:pt idx="1611">
                  <c:v>0.16120000000000001</c:v>
                </c:pt>
                <c:pt idx="1612">
                  <c:v>0.1613</c:v>
                </c:pt>
                <c:pt idx="1613">
                  <c:v>0.16139999999999999</c:v>
                </c:pt>
                <c:pt idx="1614">
                  <c:v>0.1615</c:v>
                </c:pt>
                <c:pt idx="1615">
                  <c:v>0.16159999999999999</c:v>
                </c:pt>
                <c:pt idx="1616">
                  <c:v>0.16170000000000001</c:v>
                </c:pt>
                <c:pt idx="1617">
                  <c:v>0.1618</c:v>
                </c:pt>
                <c:pt idx="1618">
                  <c:v>0.16189999999999999</c:v>
                </c:pt>
                <c:pt idx="1619">
                  <c:v>0.16200000000000001</c:v>
                </c:pt>
                <c:pt idx="1620">
                  <c:v>0.16209999999999999</c:v>
                </c:pt>
                <c:pt idx="1621">
                  <c:v>0.16220000000000001</c:v>
                </c:pt>
                <c:pt idx="1622">
                  <c:v>0.1623</c:v>
                </c:pt>
                <c:pt idx="1623">
                  <c:v>0.16239999999999999</c:v>
                </c:pt>
                <c:pt idx="1624">
                  <c:v>0.16250000000000001</c:v>
                </c:pt>
                <c:pt idx="1625">
                  <c:v>0.16259999999999999</c:v>
                </c:pt>
                <c:pt idx="1626">
                  <c:v>0.16270000000000001</c:v>
                </c:pt>
                <c:pt idx="1627">
                  <c:v>0.1628</c:v>
                </c:pt>
                <c:pt idx="1628">
                  <c:v>0.16289999999999999</c:v>
                </c:pt>
                <c:pt idx="1629">
                  <c:v>0.16300000000000001</c:v>
                </c:pt>
                <c:pt idx="1630">
                  <c:v>0.16309999999999999</c:v>
                </c:pt>
                <c:pt idx="1631">
                  <c:v>0.16320000000000001</c:v>
                </c:pt>
                <c:pt idx="1632">
                  <c:v>0.1633</c:v>
                </c:pt>
                <c:pt idx="1633">
                  <c:v>0.16339999999999999</c:v>
                </c:pt>
                <c:pt idx="1634">
                  <c:v>0.16350000000000001</c:v>
                </c:pt>
                <c:pt idx="1635">
                  <c:v>0.1636</c:v>
                </c:pt>
                <c:pt idx="1636">
                  <c:v>0.16370000000000001</c:v>
                </c:pt>
                <c:pt idx="1637">
                  <c:v>0.1638</c:v>
                </c:pt>
                <c:pt idx="1638">
                  <c:v>0.16389999999999999</c:v>
                </c:pt>
                <c:pt idx="1639">
                  <c:v>0.16400000000000001</c:v>
                </c:pt>
                <c:pt idx="1640">
                  <c:v>0.1641</c:v>
                </c:pt>
                <c:pt idx="1641">
                  <c:v>0.16420000000000001</c:v>
                </c:pt>
                <c:pt idx="1642">
                  <c:v>0.1643</c:v>
                </c:pt>
                <c:pt idx="1643">
                  <c:v>0.16439999999999999</c:v>
                </c:pt>
                <c:pt idx="1644">
                  <c:v>0.16450000000000001</c:v>
                </c:pt>
                <c:pt idx="1645">
                  <c:v>0.1646</c:v>
                </c:pt>
                <c:pt idx="1646">
                  <c:v>0.16470000000000001</c:v>
                </c:pt>
                <c:pt idx="1647">
                  <c:v>0.1648</c:v>
                </c:pt>
                <c:pt idx="1648">
                  <c:v>0.16489999999999999</c:v>
                </c:pt>
                <c:pt idx="1649">
                  <c:v>0.16500000000000001</c:v>
                </c:pt>
                <c:pt idx="1650">
                  <c:v>0.1651</c:v>
                </c:pt>
                <c:pt idx="1651">
                  <c:v>0.16520000000000001</c:v>
                </c:pt>
                <c:pt idx="1652">
                  <c:v>0.1653</c:v>
                </c:pt>
                <c:pt idx="1653">
                  <c:v>0.16539999999999999</c:v>
                </c:pt>
                <c:pt idx="1654">
                  <c:v>0.16550000000000001</c:v>
                </c:pt>
                <c:pt idx="1655">
                  <c:v>0.1656</c:v>
                </c:pt>
                <c:pt idx="1656">
                  <c:v>0.16569999999999999</c:v>
                </c:pt>
                <c:pt idx="1657">
                  <c:v>0.1658</c:v>
                </c:pt>
                <c:pt idx="1658">
                  <c:v>0.16589999999999999</c:v>
                </c:pt>
                <c:pt idx="1659">
                  <c:v>0.16600000000000001</c:v>
                </c:pt>
                <c:pt idx="1660">
                  <c:v>0.1661</c:v>
                </c:pt>
                <c:pt idx="1661">
                  <c:v>0.16619999999999999</c:v>
                </c:pt>
                <c:pt idx="1662">
                  <c:v>0.1663</c:v>
                </c:pt>
                <c:pt idx="1663">
                  <c:v>0.16639999999999999</c:v>
                </c:pt>
                <c:pt idx="1664">
                  <c:v>0.16650000000000001</c:v>
                </c:pt>
                <c:pt idx="1665">
                  <c:v>0.1666</c:v>
                </c:pt>
                <c:pt idx="1666">
                  <c:v>0.16669999999999999</c:v>
                </c:pt>
                <c:pt idx="1667">
                  <c:v>0.1668</c:v>
                </c:pt>
                <c:pt idx="1668">
                  <c:v>0.16689999999999999</c:v>
                </c:pt>
                <c:pt idx="1669">
                  <c:v>0.16700000000000001</c:v>
                </c:pt>
                <c:pt idx="1670">
                  <c:v>0.1671</c:v>
                </c:pt>
                <c:pt idx="1671">
                  <c:v>0.16719999999999999</c:v>
                </c:pt>
                <c:pt idx="1672">
                  <c:v>0.1673</c:v>
                </c:pt>
                <c:pt idx="1673">
                  <c:v>0.16739999999999999</c:v>
                </c:pt>
                <c:pt idx="1674">
                  <c:v>0.16750000000000001</c:v>
                </c:pt>
                <c:pt idx="1675">
                  <c:v>0.1676</c:v>
                </c:pt>
                <c:pt idx="1676">
                  <c:v>0.16769999999999999</c:v>
                </c:pt>
                <c:pt idx="1677">
                  <c:v>0.1678</c:v>
                </c:pt>
                <c:pt idx="1678">
                  <c:v>0.16789999999999999</c:v>
                </c:pt>
                <c:pt idx="1679">
                  <c:v>0.16800000000000001</c:v>
                </c:pt>
                <c:pt idx="1680">
                  <c:v>0.1681</c:v>
                </c:pt>
                <c:pt idx="1681">
                  <c:v>0.16819999999999999</c:v>
                </c:pt>
                <c:pt idx="1682">
                  <c:v>0.16830000000000001</c:v>
                </c:pt>
                <c:pt idx="1683">
                  <c:v>0.16839999999999999</c:v>
                </c:pt>
                <c:pt idx="1684">
                  <c:v>0.16850000000000001</c:v>
                </c:pt>
                <c:pt idx="1685">
                  <c:v>0.1686</c:v>
                </c:pt>
                <c:pt idx="1686">
                  <c:v>0.16869999999999999</c:v>
                </c:pt>
                <c:pt idx="1687">
                  <c:v>0.16880000000000001</c:v>
                </c:pt>
                <c:pt idx="1688">
                  <c:v>0.16889999999999999</c:v>
                </c:pt>
                <c:pt idx="1689">
                  <c:v>0.16900000000000001</c:v>
                </c:pt>
                <c:pt idx="1690">
                  <c:v>0.1691</c:v>
                </c:pt>
                <c:pt idx="1691">
                  <c:v>0.16919999999999999</c:v>
                </c:pt>
                <c:pt idx="1692">
                  <c:v>0.16930000000000001</c:v>
                </c:pt>
                <c:pt idx="1693">
                  <c:v>0.1694</c:v>
                </c:pt>
                <c:pt idx="1694">
                  <c:v>0.16950000000000001</c:v>
                </c:pt>
                <c:pt idx="1695">
                  <c:v>0.1696</c:v>
                </c:pt>
                <c:pt idx="1696">
                  <c:v>0.16969999999999999</c:v>
                </c:pt>
                <c:pt idx="1697">
                  <c:v>0.16980000000000001</c:v>
                </c:pt>
                <c:pt idx="1698">
                  <c:v>0.1699</c:v>
                </c:pt>
                <c:pt idx="1699">
                  <c:v>0.17</c:v>
                </c:pt>
                <c:pt idx="1700">
                  <c:v>0.1701</c:v>
                </c:pt>
                <c:pt idx="1701">
                  <c:v>0.17019999999999999</c:v>
                </c:pt>
                <c:pt idx="1702">
                  <c:v>0.17030000000000001</c:v>
                </c:pt>
                <c:pt idx="1703">
                  <c:v>0.1704</c:v>
                </c:pt>
                <c:pt idx="1704">
                  <c:v>0.17050000000000001</c:v>
                </c:pt>
                <c:pt idx="1705">
                  <c:v>0.1706</c:v>
                </c:pt>
                <c:pt idx="1706">
                  <c:v>0.17069999999999999</c:v>
                </c:pt>
                <c:pt idx="1707">
                  <c:v>0.17080000000000001</c:v>
                </c:pt>
                <c:pt idx="1708">
                  <c:v>0.1709</c:v>
                </c:pt>
                <c:pt idx="1709">
                  <c:v>0.17100000000000001</c:v>
                </c:pt>
                <c:pt idx="1710">
                  <c:v>0.1711</c:v>
                </c:pt>
                <c:pt idx="1711">
                  <c:v>0.17119999999999999</c:v>
                </c:pt>
                <c:pt idx="1712">
                  <c:v>0.17130000000000001</c:v>
                </c:pt>
                <c:pt idx="1713">
                  <c:v>0.1714</c:v>
                </c:pt>
                <c:pt idx="1714">
                  <c:v>0.17150000000000001</c:v>
                </c:pt>
                <c:pt idx="1715">
                  <c:v>0.1716</c:v>
                </c:pt>
                <c:pt idx="1716">
                  <c:v>0.17169999999999999</c:v>
                </c:pt>
                <c:pt idx="1717">
                  <c:v>0.17180000000000001</c:v>
                </c:pt>
                <c:pt idx="1718">
                  <c:v>0.1719</c:v>
                </c:pt>
                <c:pt idx="1719">
                  <c:v>0.17199999999999999</c:v>
                </c:pt>
                <c:pt idx="1720">
                  <c:v>0.1721</c:v>
                </c:pt>
                <c:pt idx="1721">
                  <c:v>0.17219999999999999</c:v>
                </c:pt>
                <c:pt idx="1722">
                  <c:v>0.17230000000000001</c:v>
                </c:pt>
                <c:pt idx="1723">
                  <c:v>0.1724</c:v>
                </c:pt>
                <c:pt idx="1724">
                  <c:v>0.17249999999999999</c:v>
                </c:pt>
                <c:pt idx="1725">
                  <c:v>0.1726</c:v>
                </c:pt>
                <c:pt idx="1726">
                  <c:v>0.17269999999999999</c:v>
                </c:pt>
                <c:pt idx="1727">
                  <c:v>0.17280000000000001</c:v>
                </c:pt>
                <c:pt idx="1728">
                  <c:v>0.1729</c:v>
                </c:pt>
                <c:pt idx="1729">
                  <c:v>0.17299999999999999</c:v>
                </c:pt>
                <c:pt idx="1730">
                  <c:v>0.1731</c:v>
                </c:pt>
                <c:pt idx="1731">
                  <c:v>0.17319999999999999</c:v>
                </c:pt>
                <c:pt idx="1732">
                  <c:v>0.17330000000000001</c:v>
                </c:pt>
                <c:pt idx="1733">
                  <c:v>0.1734</c:v>
                </c:pt>
                <c:pt idx="1734">
                  <c:v>0.17349999999999999</c:v>
                </c:pt>
                <c:pt idx="1735">
                  <c:v>0.1736</c:v>
                </c:pt>
                <c:pt idx="1736">
                  <c:v>0.17369999999999999</c:v>
                </c:pt>
                <c:pt idx="1737">
                  <c:v>0.17380000000000001</c:v>
                </c:pt>
                <c:pt idx="1738">
                  <c:v>0.1739</c:v>
                </c:pt>
                <c:pt idx="1739">
                  <c:v>0.17399999999999999</c:v>
                </c:pt>
                <c:pt idx="1740">
                  <c:v>0.1741</c:v>
                </c:pt>
                <c:pt idx="1741">
                  <c:v>0.17419999999999999</c:v>
                </c:pt>
                <c:pt idx="1742">
                  <c:v>0.17430000000000001</c:v>
                </c:pt>
                <c:pt idx="1743">
                  <c:v>0.1744</c:v>
                </c:pt>
                <c:pt idx="1744">
                  <c:v>0.17449999999999999</c:v>
                </c:pt>
                <c:pt idx="1745">
                  <c:v>0.17460000000000001</c:v>
                </c:pt>
                <c:pt idx="1746">
                  <c:v>0.17469999999999999</c:v>
                </c:pt>
                <c:pt idx="1747">
                  <c:v>0.17480000000000001</c:v>
                </c:pt>
                <c:pt idx="1748">
                  <c:v>0.1749</c:v>
                </c:pt>
                <c:pt idx="1749">
                  <c:v>0.17499999999999999</c:v>
                </c:pt>
                <c:pt idx="1750">
                  <c:v>0.17510000000000001</c:v>
                </c:pt>
                <c:pt idx="1751">
                  <c:v>0.17519999999999999</c:v>
                </c:pt>
                <c:pt idx="1752">
                  <c:v>0.17530000000000001</c:v>
                </c:pt>
                <c:pt idx="1753">
                  <c:v>0.1754</c:v>
                </c:pt>
                <c:pt idx="1754">
                  <c:v>0.17549999999999999</c:v>
                </c:pt>
                <c:pt idx="1755">
                  <c:v>0.17560000000000001</c:v>
                </c:pt>
                <c:pt idx="1756">
                  <c:v>0.1757</c:v>
                </c:pt>
                <c:pt idx="1757">
                  <c:v>0.17580000000000001</c:v>
                </c:pt>
                <c:pt idx="1758">
                  <c:v>0.1759</c:v>
                </c:pt>
                <c:pt idx="1759">
                  <c:v>0.17599999999999999</c:v>
                </c:pt>
                <c:pt idx="1760">
                  <c:v>0.17610000000000001</c:v>
                </c:pt>
                <c:pt idx="1761">
                  <c:v>0.1762</c:v>
                </c:pt>
                <c:pt idx="1762">
                  <c:v>0.17630000000000001</c:v>
                </c:pt>
                <c:pt idx="1763">
                  <c:v>0.1764</c:v>
                </c:pt>
                <c:pt idx="1764">
                  <c:v>0.17649999999999999</c:v>
                </c:pt>
                <c:pt idx="1765">
                  <c:v>0.17660000000000001</c:v>
                </c:pt>
                <c:pt idx="1766">
                  <c:v>0.1767</c:v>
                </c:pt>
                <c:pt idx="1767">
                  <c:v>0.17680000000000001</c:v>
                </c:pt>
                <c:pt idx="1768">
                  <c:v>0.1769</c:v>
                </c:pt>
                <c:pt idx="1769">
                  <c:v>0.17699999999999999</c:v>
                </c:pt>
                <c:pt idx="1770">
                  <c:v>0.17710000000000001</c:v>
                </c:pt>
                <c:pt idx="1771">
                  <c:v>0.1772</c:v>
                </c:pt>
                <c:pt idx="1772">
                  <c:v>0.17730000000000001</c:v>
                </c:pt>
                <c:pt idx="1773">
                  <c:v>0.1774</c:v>
                </c:pt>
                <c:pt idx="1774">
                  <c:v>0.17749999999999999</c:v>
                </c:pt>
                <c:pt idx="1775">
                  <c:v>0.17760000000000001</c:v>
                </c:pt>
                <c:pt idx="1776">
                  <c:v>0.1777</c:v>
                </c:pt>
                <c:pt idx="1777">
                  <c:v>0.17780000000000001</c:v>
                </c:pt>
                <c:pt idx="1778">
                  <c:v>0.1779</c:v>
                </c:pt>
                <c:pt idx="1779">
                  <c:v>0.17799999999999999</c:v>
                </c:pt>
                <c:pt idx="1780">
                  <c:v>0.17810000000000001</c:v>
                </c:pt>
                <c:pt idx="1781">
                  <c:v>0.1782</c:v>
                </c:pt>
                <c:pt idx="1782">
                  <c:v>0.17829999999999999</c:v>
                </c:pt>
                <c:pt idx="1783">
                  <c:v>0.1784</c:v>
                </c:pt>
                <c:pt idx="1784">
                  <c:v>0.17849999999999999</c:v>
                </c:pt>
                <c:pt idx="1785">
                  <c:v>0.17860000000000001</c:v>
                </c:pt>
                <c:pt idx="1786">
                  <c:v>0.1787</c:v>
                </c:pt>
                <c:pt idx="1787">
                  <c:v>0.17879999999999999</c:v>
                </c:pt>
                <c:pt idx="1788">
                  <c:v>0.1789</c:v>
                </c:pt>
                <c:pt idx="1789">
                  <c:v>0.17899999999999999</c:v>
                </c:pt>
                <c:pt idx="1790">
                  <c:v>0.17910000000000001</c:v>
                </c:pt>
                <c:pt idx="1791">
                  <c:v>0.1792</c:v>
                </c:pt>
                <c:pt idx="1792">
                  <c:v>0.17929999999999999</c:v>
                </c:pt>
                <c:pt idx="1793">
                  <c:v>0.1794</c:v>
                </c:pt>
                <c:pt idx="1794">
                  <c:v>0.17949999999999999</c:v>
                </c:pt>
                <c:pt idx="1795">
                  <c:v>0.17960000000000001</c:v>
                </c:pt>
                <c:pt idx="1796">
                  <c:v>0.1797</c:v>
                </c:pt>
                <c:pt idx="1797">
                  <c:v>0.17979999999999999</c:v>
                </c:pt>
                <c:pt idx="1798">
                  <c:v>0.1799</c:v>
                </c:pt>
                <c:pt idx="1799">
                  <c:v>0.18</c:v>
                </c:pt>
                <c:pt idx="1800">
                  <c:v>0.18010000000000001</c:v>
                </c:pt>
                <c:pt idx="1801">
                  <c:v>0.1802</c:v>
                </c:pt>
                <c:pt idx="1802">
                  <c:v>0.18029999999999999</c:v>
                </c:pt>
                <c:pt idx="1803">
                  <c:v>0.1804</c:v>
                </c:pt>
                <c:pt idx="1804">
                  <c:v>0.18049999999999999</c:v>
                </c:pt>
                <c:pt idx="1805">
                  <c:v>0.18060000000000001</c:v>
                </c:pt>
                <c:pt idx="1806">
                  <c:v>0.1807</c:v>
                </c:pt>
                <c:pt idx="1807">
                  <c:v>0.18079999999999999</c:v>
                </c:pt>
                <c:pt idx="1808">
                  <c:v>0.18090000000000001</c:v>
                </c:pt>
                <c:pt idx="1809">
                  <c:v>0.18099999999999999</c:v>
                </c:pt>
                <c:pt idx="1810">
                  <c:v>0.18110000000000001</c:v>
                </c:pt>
                <c:pt idx="1811">
                  <c:v>0.1812</c:v>
                </c:pt>
                <c:pt idx="1812">
                  <c:v>0.18129999999999999</c:v>
                </c:pt>
                <c:pt idx="1813">
                  <c:v>0.18140000000000001</c:v>
                </c:pt>
                <c:pt idx="1814">
                  <c:v>0.18149999999999999</c:v>
                </c:pt>
                <c:pt idx="1815">
                  <c:v>0.18160000000000001</c:v>
                </c:pt>
                <c:pt idx="1816">
                  <c:v>0.1817</c:v>
                </c:pt>
                <c:pt idx="1817">
                  <c:v>0.18179999999999999</c:v>
                </c:pt>
                <c:pt idx="1818">
                  <c:v>0.18190000000000001</c:v>
                </c:pt>
                <c:pt idx="1819">
                  <c:v>0.182</c:v>
                </c:pt>
                <c:pt idx="1820">
                  <c:v>0.18210000000000001</c:v>
                </c:pt>
                <c:pt idx="1821">
                  <c:v>0.1822</c:v>
                </c:pt>
                <c:pt idx="1822">
                  <c:v>0.18229999999999999</c:v>
                </c:pt>
                <c:pt idx="1823">
                  <c:v>0.18240000000000001</c:v>
                </c:pt>
                <c:pt idx="1824">
                  <c:v>0.1825</c:v>
                </c:pt>
                <c:pt idx="1825">
                  <c:v>0.18260000000000001</c:v>
                </c:pt>
                <c:pt idx="1826">
                  <c:v>0.1827</c:v>
                </c:pt>
                <c:pt idx="1827">
                  <c:v>0.18279999999999999</c:v>
                </c:pt>
                <c:pt idx="1828">
                  <c:v>0.18290000000000001</c:v>
                </c:pt>
                <c:pt idx="1829">
                  <c:v>0.183</c:v>
                </c:pt>
                <c:pt idx="1830">
                  <c:v>0.18310000000000001</c:v>
                </c:pt>
                <c:pt idx="1831">
                  <c:v>0.1832</c:v>
                </c:pt>
                <c:pt idx="1832">
                  <c:v>0.18329999999999999</c:v>
                </c:pt>
                <c:pt idx="1833">
                  <c:v>0.18340000000000001</c:v>
                </c:pt>
                <c:pt idx="1834">
                  <c:v>0.1835</c:v>
                </c:pt>
                <c:pt idx="1835">
                  <c:v>0.18360000000000001</c:v>
                </c:pt>
                <c:pt idx="1836">
                  <c:v>0.1837</c:v>
                </c:pt>
                <c:pt idx="1837">
                  <c:v>0.18379999999999999</c:v>
                </c:pt>
                <c:pt idx="1838">
                  <c:v>0.18390000000000001</c:v>
                </c:pt>
                <c:pt idx="1839">
                  <c:v>0.184</c:v>
                </c:pt>
                <c:pt idx="1840">
                  <c:v>0.18410000000000001</c:v>
                </c:pt>
                <c:pt idx="1841">
                  <c:v>0.1842</c:v>
                </c:pt>
                <c:pt idx="1842">
                  <c:v>0.18429999999999999</c:v>
                </c:pt>
                <c:pt idx="1843">
                  <c:v>0.18440000000000001</c:v>
                </c:pt>
                <c:pt idx="1844">
                  <c:v>0.1845</c:v>
                </c:pt>
                <c:pt idx="1845">
                  <c:v>0.18459999999999999</c:v>
                </c:pt>
                <c:pt idx="1846">
                  <c:v>0.1847</c:v>
                </c:pt>
                <c:pt idx="1847">
                  <c:v>0.18479999999999999</c:v>
                </c:pt>
                <c:pt idx="1848">
                  <c:v>0.18490000000000001</c:v>
                </c:pt>
                <c:pt idx="1849">
                  <c:v>0.185</c:v>
                </c:pt>
                <c:pt idx="1850">
                  <c:v>0.18509999999999999</c:v>
                </c:pt>
                <c:pt idx="1851">
                  <c:v>0.1852</c:v>
                </c:pt>
                <c:pt idx="1852">
                  <c:v>0.18529999999999999</c:v>
                </c:pt>
                <c:pt idx="1853">
                  <c:v>0.18540000000000001</c:v>
                </c:pt>
                <c:pt idx="1854">
                  <c:v>0.1855</c:v>
                </c:pt>
                <c:pt idx="1855">
                  <c:v>0.18559999999999999</c:v>
                </c:pt>
                <c:pt idx="1856">
                  <c:v>0.1857</c:v>
                </c:pt>
                <c:pt idx="1857">
                  <c:v>0.18579999999999999</c:v>
                </c:pt>
                <c:pt idx="1858">
                  <c:v>0.18590000000000001</c:v>
                </c:pt>
                <c:pt idx="1859">
                  <c:v>0.186</c:v>
                </c:pt>
                <c:pt idx="1860">
                  <c:v>0.18609999999999999</c:v>
                </c:pt>
                <c:pt idx="1861">
                  <c:v>0.1862</c:v>
                </c:pt>
                <c:pt idx="1862">
                  <c:v>0.18629999999999999</c:v>
                </c:pt>
                <c:pt idx="1863">
                  <c:v>0.18640000000000001</c:v>
                </c:pt>
                <c:pt idx="1864">
                  <c:v>0.1865</c:v>
                </c:pt>
                <c:pt idx="1865">
                  <c:v>0.18659999999999999</c:v>
                </c:pt>
                <c:pt idx="1866">
                  <c:v>0.1867</c:v>
                </c:pt>
                <c:pt idx="1867">
                  <c:v>0.18679999999999999</c:v>
                </c:pt>
                <c:pt idx="1868">
                  <c:v>0.18690000000000001</c:v>
                </c:pt>
                <c:pt idx="1869">
                  <c:v>0.187</c:v>
                </c:pt>
                <c:pt idx="1870">
                  <c:v>0.18709999999999999</c:v>
                </c:pt>
                <c:pt idx="1871">
                  <c:v>0.18720000000000001</c:v>
                </c:pt>
                <c:pt idx="1872">
                  <c:v>0.18729999999999999</c:v>
                </c:pt>
                <c:pt idx="1873">
                  <c:v>0.18740000000000001</c:v>
                </c:pt>
                <c:pt idx="1874">
                  <c:v>0.1875</c:v>
                </c:pt>
                <c:pt idx="1875">
                  <c:v>0.18759999999999999</c:v>
                </c:pt>
                <c:pt idx="1876">
                  <c:v>0.18770000000000001</c:v>
                </c:pt>
                <c:pt idx="1877">
                  <c:v>0.18779999999999999</c:v>
                </c:pt>
                <c:pt idx="1878">
                  <c:v>0.18790000000000001</c:v>
                </c:pt>
                <c:pt idx="1879">
                  <c:v>0.188</c:v>
                </c:pt>
                <c:pt idx="1880">
                  <c:v>0.18809999999999999</c:v>
                </c:pt>
                <c:pt idx="1881">
                  <c:v>0.18820000000000001</c:v>
                </c:pt>
                <c:pt idx="1882">
                  <c:v>0.1883</c:v>
                </c:pt>
                <c:pt idx="1883">
                  <c:v>0.18840000000000001</c:v>
                </c:pt>
                <c:pt idx="1884">
                  <c:v>0.1885</c:v>
                </c:pt>
                <c:pt idx="1885">
                  <c:v>0.18859999999999999</c:v>
                </c:pt>
                <c:pt idx="1886">
                  <c:v>0.18870000000000001</c:v>
                </c:pt>
                <c:pt idx="1887">
                  <c:v>0.1888</c:v>
                </c:pt>
                <c:pt idx="1888">
                  <c:v>0.18890000000000001</c:v>
                </c:pt>
                <c:pt idx="1889">
                  <c:v>0.189</c:v>
                </c:pt>
                <c:pt idx="1890">
                  <c:v>0.18909999999999999</c:v>
                </c:pt>
                <c:pt idx="1891">
                  <c:v>0.18920000000000001</c:v>
                </c:pt>
                <c:pt idx="1892">
                  <c:v>0.1893</c:v>
                </c:pt>
                <c:pt idx="1893">
                  <c:v>0.18940000000000001</c:v>
                </c:pt>
                <c:pt idx="1894">
                  <c:v>0.1895</c:v>
                </c:pt>
                <c:pt idx="1895">
                  <c:v>0.18959999999999999</c:v>
                </c:pt>
                <c:pt idx="1896">
                  <c:v>0.18970000000000001</c:v>
                </c:pt>
                <c:pt idx="1897">
                  <c:v>0.1898</c:v>
                </c:pt>
                <c:pt idx="1898">
                  <c:v>0.18990000000000001</c:v>
                </c:pt>
                <c:pt idx="1899">
                  <c:v>0.19</c:v>
                </c:pt>
                <c:pt idx="1900">
                  <c:v>0.19009999999999999</c:v>
                </c:pt>
                <c:pt idx="1901">
                  <c:v>0.19020000000000001</c:v>
                </c:pt>
                <c:pt idx="1902">
                  <c:v>0.1903</c:v>
                </c:pt>
                <c:pt idx="1903">
                  <c:v>0.19040000000000001</c:v>
                </c:pt>
                <c:pt idx="1904">
                  <c:v>0.1905</c:v>
                </c:pt>
                <c:pt idx="1905">
                  <c:v>0.19059999999999999</c:v>
                </c:pt>
                <c:pt idx="1906">
                  <c:v>0.19070000000000001</c:v>
                </c:pt>
                <c:pt idx="1907">
                  <c:v>0.1908</c:v>
                </c:pt>
                <c:pt idx="1908">
                  <c:v>0.19089999999999999</c:v>
                </c:pt>
                <c:pt idx="1909">
                  <c:v>0.191</c:v>
                </c:pt>
                <c:pt idx="1910">
                  <c:v>0.19109999999999999</c:v>
                </c:pt>
                <c:pt idx="1911">
                  <c:v>0.19120000000000001</c:v>
                </c:pt>
                <c:pt idx="1912">
                  <c:v>0.1913</c:v>
                </c:pt>
                <c:pt idx="1913">
                  <c:v>0.19139999999999999</c:v>
                </c:pt>
                <c:pt idx="1914">
                  <c:v>0.1915</c:v>
                </c:pt>
                <c:pt idx="1915">
                  <c:v>0.19159999999999999</c:v>
                </c:pt>
                <c:pt idx="1916">
                  <c:v>0.19170000000000001</c:v>
                </c:pt>
                <c:pt idx="1917">
                  <c:v>0.1918</c:v>
                </c:pt>
                <c:pt idx="1918">
                  <c:v>0.19189999999999999</c:v>
                </c:pt>
                <c:pt idx="1919">
                  <c:v>0.192</c:v>
                </c:pt>
                <c:pt idx="1920">
                  <c:v>0.19209999999999999</c:v>
                </c:pt>
                <c:pt idx="1921">
                  <c:v>0.19220000000000001</c:v>
                </c:pt>
                <c:pt idx="1922">
                  <c:v>0.1923</c:v>
                </c:pt>
                <c:pt idx="1923">
                  <c:v>0.19239999999999999</c:v>
                </c:pt>
                <c:pt idx="1924">
                  <c:v>0.1925</c:v>
                </c:pt>
                <c:pt idx="1925">
                  <c:v>0.19259999999999999</c:v>
                </c:pt>
                <c:pt idx="1926">
                  <c:v>0.19270000000000001</c:v>
                </c:pt>
                <c:pt idx="1927">
                  <c:v>0.1928</c:v>
                </c:pt>
                <c:pt idx="1928">
                  <c:v>0.19289999999999999</c:v>
                </c:pt>
                <c:pt idx="1929">
                  <c:v>0.193</c:v>
                </c:pt>
                <c:pt idx="1930">
                  <c:v>0.19309999999999999</c:v>
                </c:pt>
                <c:pt idx="1931">
                  <c:v>0.19320000000000001</c:v>
                </c:pt>
                <c:pt idx="1932">
                  <c:v>0.1933</c:v>
                </c:pt>
                <c:pt idx="1933">
                  <c:v>0.19339999999999999</c:v>
                </c:pt>
                <c:pt idx="1934">
                  <c:v>0.19350000000000001</c:v>
                </c:pt>
                <c:pt idx="1935">
                  <c:v>0.19359999999999999</c:v>
                </c:pt>
                <c:pt idx="1936">
                  <c:v>0.19370000000000001</c:v>
                </c:pt>
                <c:pt idx="1937">
                  <c:v>0.1938</c:v>
                </c:pt>
                <c:pt idx="1938">
                  <c:v>0.19389999999999999</c:v>
                </c:pt>
                <c:pt idx="1939">
                  <c:v>0.19400000000000001</c:v>
                </c:pt>
                <c:pt idx="1940">
                  <c:v>0.19409999999999999</c:v>
                </c:pt>
                <c:pt idx="1941">
                  <c:v>0.19420000000000001</c:v>
                </c:pt>
                <c:pt idx="1942">
                  <c:v>0.1943</c:v>
                </c:pt>
                <c:pt idx="1943">
                  <c:v>0.19439999999999999</c:v>
                </c:pt>
                <c:pt idx="1944">
                  <c:v>0.19450000000000001</c:v>
                </c:pt>
                <c:pt idx="1945">
                  <c:v>0.1946</c:v>
                </c:pt>
                <c:pt idx="1946">
                  <c:v>0.19470000000000001</c:v>
                </c:pt>
                <c:pt idx="1947">
                  <c:v>0.1948</c:v>
                </c:pt>
                <c:pt idx="1948">
                  <c:v>0.19489999999999999</c:v>
                </c:pt>
                <c:pt idx="1949">
                  <c:v>0.19500000000000001</c:v>
                </c:pt>
                <c:pt idx="1950">
                  <c:v>0.1951</c:v>
                </c:pt>
                <c:pt idx="1951">
                  <c:v>0.19520000000000001</c:v>
                </c:pt>
                <c:pt idx="1952">
                  <c:v>0.1953</c:v>
                </c:pt>
                <c:pt idx="1953">
                  <c:v>0.19539999999999999</c:v>
                </c:pt>
                <c:pt idx="1954">
                  <c:v>0.19550000000000001</c:v>
                </c:pt>
                <c:pt idx="1955">
                  <c:v>0.1956</c:v>
                </c:pt>
                <c:pt idx="1956">
                  <c:v>0.19570000000000001</c:v>
                </c:pt>
                <c:pt idx="1957">
                  <c:v>0.1958</c:v>
                </c:pt>
                <c:pt idx="1958">
                  <c:v>0.19589999999999999</c:v>
                </c:pt>
                <c:pt idx="1959">
                  <c:v>0.19600000000000001</c:v>
                </c:pt>
                <c:pt idx="1960">
                  <c:v>0.1961</c:v>
                </c:pt>
                <c:pt idx="1961">
                  <c:v>0.19620000000000001</c:v>
                </c:pt>
                <c:pt idx="1962">
                  <c:v>0.1963</c:v>
                </c:pt>
                <c:pt idx="1963">
                  <c:v>0.19639999999999999</c:v>
                </c:pt>
                <c:pt idx="1964">
                  <c:v>0.19650000000000001</c:v>
                </c:pt>
                <c:pt idx="1965">
                  <c:v>0.1966</c:v>
                </c:pt>
                <c:pt idx="1966">
                  <c:v>0.19670000000000001</c:v>
                </c:pt>
                <c:pt idx="1967">
                  <c:v>0.1968</c:v>
                </c:pt>
                <c:pt idx="1968">
                  <c:v>0.19689999999999999</c:v>
                </c:pt>
                <c:pt idx="1969">
                  <c:v>0.19700000000000001</c:v>
                </c:pt>
                <c:pt idx="1970">
                  <c:v>0.1971</c:v>
                </c:pt>
                <c:pt idx="1971">
                  <c:v>0.19719999999999999</c:v>
                </c:pt>
                <c:pt idx="1972">
                  <c:v>0.1973</c:v>
                </c:pt>
                <c:pt idx="1973">
                  <c:v>0.19739999999999999</c:v>
                </c:pt>
                <c:pt idx="1974">
                  <c:v>0.19750000000000001</c:v>
                </c:pt>
                <c:pt idx="1975">
                  <c:v>0.1976</c:v>
                </c:pt>
                <c:pt idx="1976">
                  <c:v>0.19769999999999999</c:v>
                </c:pt>
                <c:pt idx="1977">
                  <c:v>0.1978</c:v>
                </c:pt>
                <c:pt idx="1978">
                  <c:v>0.19789999999999999</c:v>
                </c:pt>
                <c:pt idx="1979">
                  <c:v>0.19800000000000001</c:v>
                </c:pt>
                <c:pt idx="1980">
                  <c:v>0.1981</c:v>
                </c:pt>
                <c:pt idx="1981">
                  <c:v>0.19819999999999999</c:v>
                </c:pt>
                <c:pt idx="1982">
                  <c:v>0.1983</c:v>
                </c:pt>
                <c:pt idx="1983">
                  <c:v>0.19839999999999999</c:v>
                </c:pt>
                <c:pt idx="1984">
                  <c:v>0.19850000000000001</c:v>
                </c:pt>
                <c:pt idx="1985">
                  <c:v>0.1986</c:v>
                </c:pt>
                <c:pt idx="1986">
                  <c:v>0.19869999999999999</c:v>
                </c:pt>
                <c:pt idx="1987">
                  <c:v>0.1988</c:v>
                </c:pt>
                <c:pt idx="1988">
                  <c:v>0.19889999999999999</c:v>
                </c:pt>
                <c:pt idx="1989">
                  <c:v>0.19900000000000001</c:v>
                </c:pt>
                <c:pt idx="1990">
                  <c:v>0.1991</c:v>
                </c:pt>
                <c:pt idx="1991">
                  <c:v>0.19919999999999999</c:v>
                </c:pt>
                <c:pt idx="1992">
                  <c:v>0.1993</c:v>
                </c:pt>
                <c:pt idx="1993">
                  <c:v>0.19939999999999999</c:v>
                </c:pt>
                <c:pt idx="1994">
                  <c:v>0.19950000000000001</c:v>
                </c:pt>
                <c:pt idx="1995">
                  <c:v>0.1996</c:v>
                </c:pt>
                <c:pt idx="1996">
                  <c:v>0.19969999999999999</c:v>
                </c:pt>
                <c:pt idx="1997">
                  <c:v>0.19980000000000001</c:v>
                </c:pt>
                <c:pt idx="1998">
                  <c:v>0.19989999999999999</c:v>
                </c:pt>
                <c:pt idx="1999">
                  <c:v>0.2</c:v>
                </c:pt>
                <c:pt idx="2000">
                  <c:v>0.2001</c:v>
                </c:pt>
                <c:pt idx="2001">
                  <c:v>0.20019999999999999</c:v>
                </c:pt>
                <c:pt idx="2002">
                  <c:v>0.20030000000000001</c:v>
                </c:pt>
                <c:pt idx="2003">
                  <c:v>0.20039999999999999</c:v>
                </c:pt>
                <c:pt idx="2004">
                  <c:v>0.20050000000000001</c:v>
                </c:pt>
                <c:pt idx="2005">
                  <c:v>0.2006</c:v>
                </c:pt>
                <c:pt idx="2006">
                  <c:v>0.20069999999999999</c:v>
                </c:pt>
                <c:pt idx="2007">
                  <c:v>0.20080000000000001</c:v>
                </c:pt>
                <c:pt idx="2008">
                  <c:v>0.2009</c:v>
                </c:pt>
                <c:pt idx="2009">
                  <c:v>0.20100000000000001</c:v>
                </c:pt>
                <c:pt idx="2010">
                  <c:v>0.2011</c:v>
                </c:pt>
                <c:pt idx="2011">
                  <c:v>0.20119999999999999</c:v>
                </c:pt>
                <c:pt idx="2012">
                  <c:v>0.20130000000000001</c:v>
                </c:pt>
                <c:pt idx="2013">
                  <c:v>0.2014</c:v>
                </c:pt>
                <c:pt idx="2014">
                  <c:v>0.20150000000000001</c:v>
                </c:pt>
                <c:pt idx="2015">
                  <c:v>0.2016</c:v>
                </c:pt>
                <c:pt idx="2016">
                  <c:v>0.20169999999999999</c:v>
                </c:pt>
                <c:pt idx="2017">
                  <c:v>0.20180000000000001</c:v>
                </c:pt>
                <c:pt idx="2018">
                  <c:v>0.2019</c:v>
                </c:pt>
                <c:pt idx="2019">
                  <c:v>0.20200000000000001</c:v>
                </c:pt>
                <c:pt idx="2020">
                  <c:v>0.2021</c:v>
                </c:pt>
                <c:pt idx="2021">
                  <c:v>0.20219999999999999</c:v>
                </c:pt>
                <c:pt idx="2022">
                  <c:v>0.20230000000000001</c:v>
                </c:pt>
                <c:pt idx="2023">
                  <c:v>0.2024</c:v>
                </c:pt>
                <c:pt idx="2024">
                  <c:v>0.20250000000000001</c:v>
                </c:pt>
                <c:pt idx="2025">
                  <c:v>0.2026</c:v>
                </c:pt>
                <c:pt idx="2026">
                  <c:v>0.20269999999999999</c:v>
                </c:pt>
                <c:pt idx="2027">
                  <c:v>0.20280000000000001</c:v>
                </c:pt>
                <c:pt idx="2028">
                  <c:v>0.2029</c:v>
                </c:pt>
                <c:pt idx="2029">
                  <c:v>0.20300000000000001</c:v>
                </c:pt>
                <c:pt idx="2030">
                  <c:v>0.2031</c:v>
                </c:pt>
                <c:pt idx="2031">
                  <c:v>0.20319999999999999</c:v>
                </c:pt>
                <c:pt idx="2032">
                  <c:v>0.20330000000000001</c:v>
                </c:pt>
                <c:pt idx="2033">
                  <c:v>0.2034</c:v>
                </c:pt>
                <c:pt idx="2034">
                  <c:v>0.20349999999999999</c:v>
                </c:pt>
                <c:pt idx="2035">
                  <c:v>0.2036</c:v>
                </c:pt>
                <c:pt idx="2036">
                  <c:v>0.20369999999999999</c:v>
                </c:pt>
                <c:pt idx="2037">
                  <c:v>0.20380000000000001</c:v>
                </c:pt>
                <c:pt idx="2038">
                  <c:v>0.2039</c:v>
                </c:pt>
                <c:pt idx="2039">
                  <c:v>0.20399999999999999</c:v>
                </c:pt>
                <c:pt idx="2040">
                  <c:v>0.2041</c:v>
                </c:pt>
                <c:pt idx="2041">
                  <c:v>0.20419999999999999</c:v>
                </c:pt>
                <c:pt idx="2042">
                  <c:v>0.20430000000000001</c:v>
                </c:pt>
                <c:pt idx="2043">
                  <c:v>0.2044</c:v>
                </c:pt>
                <c:pt idx="2044">
                  <c:v>0.20449999999999999</c:v>
                </c:pt>
                <c:pt idx="2045">
                  <c:v>0.2046</c:v>
                </c:pt>
                <c:pt idx="2046">
                  <c:v>0.20469999999999999</c:v>
                </c:pt>
                <c:pt idx="2047">
                  <c:v>0.20480000000000001</c:v>
                </c:pt>
                <c:pt idx="2048">
                  <c:v>0.2049</c:v>
                </c:pt>
                <c:pt idx="2049">
                  <c:v>0.20499999999999999</c:v>
                </c:pt>
                <c:pt idx="2050">
                  <c:v>0.2051</c:v>
                </c:pt>
                <c:pt idx="2051">
                  <c:v>0.20519999999999999</c:v>
                </c:pt>
                <c:pt idx="2052">
                  <c:v>0.20530000000000001</c:v>
                </c:pt>
                <c:pt idx="2053">
                  <c:v>0.2054</c:v>
                </c:pt>
                <c:pt idx="2054">
                  <c:v>0.20549999999999999</c:v>
                </c:pt>
                <c:pt idx="2055">
                  <c:v>0.2056</c:v>
                </c:pt>
                <c:pt idx="2056">
                  <c:v>0.20569999999999999</c:v>
                </c:pt>
                <c:pt idx="2057">
                  <c:v>0.20580000000000001</c:v>
                </c:pt>
                <c:pt idx="2058">
                  <c:v>0.2059</c:v>
                </c:pt>
                <c:pt idx="2059">
                  <c:v>0.20599999999999999</c:v>
                </c:pt>
                <c:pt idx="2060">
                  <c:v>0.20610000000000001</c:v>
                </c:pt>
                <c:pt idx="2061">
                  <c:v>0.20619999999999999</c:v>
                </c:pt>
                <c:pt idx="2062">
                  <c:v>0.20630000000000001</c:v>
                </c:pt>
                <c:pt idx="2063">
                  <c:v>0.2064</c:v>
                </c:pt>
                <c:pt idx="2064">
                  <c:v>0.20649999999999999</c:v>
                </c:pt>
                <c:pt idx="2065">
                  <c:v>0.20660000000000001</c:v>
                </c:pt>
                <c:pt idx="2066">
                  <c:v>0.20669999999999999</c:v>
                </c:pt>
                <c:pt idx="2067">
                  <c:v>0.20680000000000001</c:v>
                </c:pt>
                <c:pt idx="2068">
                  <c:v>0.2069</c:v>
                </c:pt>
                <c:pt idx="2069">
                  <c:v>0.20699999999999999</c:v>
                </c:pt>
                <c:pt idx="2070">
                  <c:v>0.20710000000000001</c:v>
                </c:pt>
                <c:pt idx="2071">
                  <c:v>0.2072</c:v>
                </c:pt>
                <c:pt idx="2072">
                  <c:v>0.20730000000000001</c:v>
                </c:pt>
                <c:pt idx="2073">
                  <c:v>0.2074</c:v>
                </c:pt>
                <c:pt idx="2074">
                  <c:v>0.20749999999999999</c:v>
                </c:pt>
                <c:pt idx="2075">
                  <c:v>0.20760000000000001</c:v>
                </c:pt>
                <c:pt idx="2076">
                  <c:v>0.2077</c:v>
                </c:pt>
                <c:pt idx="2077">
                  <c:v>0.20780000000000001</c:v>
                </c:pt>
                <c:pt idx="2078">
                  <c:v>0.2079</c:v>
                </c:pt>
                <c:pt idx="2079">
                  <c:v>0.20799999999999999</c:v>
                </c:pt>
                <c:pt idx="2080">
                  <c:v>0.20810000000000001</c:v>
                </c:pt>
                <c:pt idx="2081">
                  <c:v>0.2082</c:v>
                </c:pt>
                <c:pt idx="2082">
                  <c:v>0.20830000000000001</c:v>
                </c:pt>
                <c:pt idx="2083">
                  <c:v>0.2084</c:v>
                </c:pt>
                <c:pt idx="2084">
                  <c:v>0.20849999999999999</c:v>
                </c:pt>
                <c:pt idx="2085">
                  <c:v>0.20860000000000001</c:v>
                </c:pt>
                <c:pt idx="2086">
                  <c:v>0.2087</c:v>
                </c:pt>
                <c:pt idx="2087">
                  <c:v>0.20880000000000001</c:v>
                </c:pt>
                <c:pt idx="2088">
                  <c:v>0.2089</c:v>
                </c:pt>
                <c:pt idx="2089">
                  <c:v>0.20899999999999999</c:v>
                </c:pt>
                <c:pt idx="2090">
                  <c:v>0.20910000000000001</c:v>
                </c:pt>
                <c:pt idx="2091">
                  <c:v>0.2092</c:v>
                </c:pt>
                <c:pt idx="2092">
                  <c:v>0.20930000000000001</c:v>
                </c:pt>
                <c:pt idx="2093">
                  <c:v>0.2094</c:v>
                </c:pt>
                <c:pt idx="2094">
                  <c:v>0.20949999999999999</c:v>
                </c:pt>
                <c:pt idx="2095">
                  <c:v>0.20960000000000001</c:v>
                </c:pt>
                <c:pt idx="2096">
                  <c:v>0.2097</c:v>
                </c:pt>
                <c:pt idx="2097">
                  <c:v>0.20979999999999999</c:v>
                </c:pt>
                <c:pt idx="2098">
                  <c:v>0.2099</c:v>
                </c:pt>
                <c:pt idx="2099">
                  <c:v>0.21</c:v>
                </c:pt>
                <c:pt idx="2100">
                  <c:v>0.21010000000000001</c:v>
                </c:pt>
                <c:pt idx="2101">
                  <c:v>0.2102</c:v>
                </c:pt>
                <c:pt idx="2102">
                  <c:v>0.21029999999999999</c:v>
                </c:pt>
                <c:pt idx="2103">
                  <c:v>0.2104</c:v>
                </c:pt>
                <c:pt idx="2104">
                  <c:v>0.21049999999999999</c:v>
                </c:pt>
                <c:pt idx="2105">
                  <c:v>0.21060000000000001</c:v>
                </c:pt>
                <c:pt idx="2106">
                  <c:v>0.2107</c:v>
                </c:pt>
                <c:pt idx="2107">
                  <c:v>0.21079999999999999</c:v>
                </c:pt>
                <c:pt idx="2108">
                  <c:v>0.2109</c:v>
                </c:pt>
                <c:pt idx="2109">
                  <c:v>0.21099999999999999</c:v>
                </c:pt>
                <c:pt idx="2110">
                  <c:v>0.21110000000000001</c:v>
                </c:pt>
                <c:pt idx="2111">
                  <c:v>0.2112</c:v>
                </c:pt>
                <c:pt idx="2112">
                  <c:v>0.21129999999999999</c:v>
                </c:pt>
                <c:pt idx="2113">
                  <c:v>0.2114</c:v>
                </c:pt>
                <c:pt idx="2114">
                  <c:v>0.21149999999999999</c:v>
                </c:pt>
                <c:pt idx="2115">
                  <c:v>0.21160000000000001</c:v>
                </c:pt>
                <c:pt idx="2116">
                  <c:v>0.2117</c:v>
                </c:pt>
                <c:pt idx="2117">
                  <c:v>0.21179999999999999</c:v>
                </c:pt>
                <c:pt idx="2118">
                  <c:v>0.21190000000000001</c:v>
                </c:pt>
                <c:pt idx="2119">
                  <c:v>0.21199999999999999</c:v>
                </c:pt>
                <c:pt idx="2120">
                  <c:v>0.21210000000000001</c:v>
                </c:pt>
                <c:pt idx="2121">
                  <c:v>0.2122</c:v>
                </c:pt>
                <c:pt idx="2122">
                  <c:v>0.21229999999999999</c:v>
                </c:pt>
                <c:pt idx="2123">
                  <c:v>0.21240000000000001</c:v>
                </c:pt>
                <c:pt idx="2124">
                  <c:v>0.21249999999999999</c:v>
                </c:pt>
                <c:pt idx="2125">
                  <c:v>0.21260000000000001</c:v>
                </c:pt>
                <c:pt idx="2126">
                  <c:v>0.2127</c:v>
                </c:pt>
                <c:pt idx="2127">
                  <c:v>0.21279999999999999</c:v>
                </c:pt>
                <c:pt idx="2128">
                  <c:v>0.21290000000000001</c:v>
                </c:pt>
                <c:pt idx="2129">
                  <c:v>0.21299999999999999</c:v>
                </c:pt>
                <c:pt idx="2130">
                  <c:v>0.21310000000000001</c:v>
                </c:pt>
                <c:pt idx="2131">
                  <c:v>0.2132</c:v>
                </c:pt>
                <c:pt idx="2132">
                  <c:v>0.21329999999999999</c:v>
                </c:pt>
                <c:pt idx="2133">
                  <c:v>0.21340000000000001</c:v>
                </c:pt>
                <c:pt idx="2134">
                  <c:v>0.2135</c:v>
                </c:pt>
                <c:pt idx="2135">
                  <c:v>0.21360000000000001</c:v>
                </c:pt>
                <c:pt idx="2136">
                  <c:v>0.2137</c:v>
                </c:pt>
                <c:pt idx="2137">
                  <c:v>0.21379999999999999</c:v>
                </c:pt>
                <c:pt idx="2138">
                  <c:v>0.21390000000000001</c:v>
                </c:pt>
                <c:pt idx="2139">
                  <c:v>0.214</c:v>
                </c:pt>
                <c:pt idx="2140">
                  <c:v>0.21410000000000001</c:v>
                </c:pt>
                <c:pt idx="2141">
                  <c:v>0.2142</c:v>
                </c:pt>
                <c:pt idx="2142">
                  <c:v>0.21429999999999999</c:v>
                </c:pt>
                <c:pt idx="2143">
                  <c:v>0.21440000000000001</c:v>
                </c:pt>
                <c:pt idx="2144">
                  <c:v>0.2145</c:v>
                </c:pt>
                <c:pt idx="2145">
                  <c:v>0.21460000000000001</c:v>
                </c:pt>
                <c:pt idx="2146">
                  <c:v>0.2147</c:v>
                </c:pt>
                <c:pt idx="2147">
                  <c:v>0.21479999999999999</c:v>
                </c:pt>
                <c:pt idx="2148">
                  <c:v>0.21490000000000001</c:v>
                </c:pt>
                <c:pt idx="2149">
                  <c:v>0.215</c:v>
                </c:pt>
                <c:pt idx="2150">
                  <c:v>0.21510000000000001</c:v>
                </c:pt>
                <c:pt idx="2151">
                  <c:v>0.2152</c:v>
                </c:pt>
                <c:pt idx="2152">
                  <c:v>0.21529999999999999</c:v>
                </c:pt>
                <c:pt idx="2153">
                  <c:v>0.21540000000000001</c:v>
                </c:pt>
                <c:pt idx="2154">
                  <c:v>0.2155</c:v>
                </c:pt>
                <c:pt idx="2155">
                  <c:v>0.21560000000000001</c:v>
                </c:pt>
                <c:pt idx="2156">
                  <c:v>0.2157</c:v>
                </c:pt>
                <c:pt idx="2157">
                  <c:v>0.21579999999999999</c:v>
                </c:pt>
                <c:pt idx="2158">
                  <c:v>0.21590000000000001</c:v>
                </c:pt>
                <c:pt idx="2159">
                  <c:v>0.216</c:v>
                </c:pt>
                <c:pt idx="2160">
                  <c:v>0.21609999999999999</c:v>
                </c:pt>
                <c:pt idx="2161">
                  <c:v>0.2162</c:v>
                </c:pt>
                <c:pt idx="2162">
                  <c:v>0.21629999999999999</c:v>
                </c:pt>
                <c:pt idx="2163">
                  <c:v>0.21640000000000001</c:v>
                </c:pt>
                <c:pt idx="2164">
                  <c:v>0.2165</c:v>
                </c:pt>
                <c:pt idx="2165">
                  <c:v>0.21659999999999999</c:v>
                </c:pt>
                <c:pt idx="2166">
                  <c:v>0.2167</c:v>
                </c:pt>
                <c:pt idx="2167">
                  <c:v>0.21679999999999999</c:v>
                </c:pt>
                <c:pt idx="2168">
                  <c:v>0.21690000000000001</c:v>
                </c:pt>
                <c:pt idx="2169">
                  <c:v>0.217</c:v>
                </c:pt>
                <c:pt idx="2170">
                  <c:v>0.21709999999999999</c:v>
                </c:pt>
                <c:pt idx="2171">
                  <c:v>0.2172</c:v>
                </c:pt>
                <c:pt idx="2172">
                  <c:v>0.21729999999999999</c:v>
                </c:pt>
                <c:pt idx="2173">
                  <c:v>0.21740000000000001</c:v>
                </c:pt>
                <c:pt idx="2174">
                  <c:v>0.2175</c:v>
                </c:pt>
                <c:pt idx="2175">
                  <c:v>0.21759999999999999</c:v>
                </c:pt>
                <c:pt idx="2176">
                  <c:v>0.2177</c:v>
                </c:pt>
                <c:pt idx="2177">
                  <c:v>0.21779999999999999</c:v>
                </c:pt>
                <c:pt idx="2178">
                  <c:v>0.21790000000000001</c:v>
                </c:pt>
                <c:pt idx="2179">
                  <c:v>0.218</c:v>
                </c:pt>
                <c:pt idx="2180">
                  <c:v>0.21809999999999999</c:v>
                </c:pt>
                <c:pt idx="2181">
                  <c:v>0.21820000000000001</c:v>
                </c:pt>
                <c:pt idx="2182">
                  <c:v>0.21829999999999999</c:v>
                </c:pt>
                <c:pt idx="2183">
                  <c:v>0.21840000000000001</c:v>
                </c:pt>
                <c:pt idx="2184">
                  <c:v>0.2185</c:v>
                </c:pt>
                <c:pt idx="2185">
                  <c:v>0.21859999999999999</c:v>
                </c:pt>
                <c:pt idx="2186">
                  <c:v>0.21870000000000001</c:v>
                </c:pt>
                <c:pt idx="2187">
                  <c:v>0.21879999999999999</c:v>
                </c:pt>
                <c:pt idx="2188">
                  <c:v>0.21890000000000001</c:v>
                </c:pt>
                <c:pt idx="2189">
                  <c:v>0.219</c:v>
                </c:pt>
                <c:pt idx="2190">
                  <c:v>0.21909999999999999</c:v>
                </c:pt>
                <c:pt idx="2191">
                  <c:v>0.21920000000000001</c:v>
                </c:pt>
                <c:pt idx="2192">
                  <c:v>0.21929999999999999</c:v>
                </c:pt>
                <c:pt idx="2193">
                  <c:v>0.21940000000000001</c:v>
                </c:pt>
                <c:pt idx="2194">
                  <c:v>0.2195</c:v>
                </c:pt>
                <c:pt idx="2195">
                  <c:v>0.21959999999999999</c:v>
                </c:pt>
                <c:pt idx="2196">
                  <c:v>0.21970000000000001</c:v>
                </c:pt>
                <c:pt idx="2197">
                  <c:v>0.2198</c:v>
                </c:pt>
                <c:pt idx="2198">
                  <c:v>0.21990000000000001</c:v>
                </c:pt>
                <c:pt idx="2199">
                  <c:v>0.22</c:v>
                </c:pt>
                <c:pt idx="2200">
                  <c:v>0.22009999999999999</c:v>
                </c:pt>
                <c:pt idx="2201">
                  <c:v>0.22020000000000001</c:v>
                </c:pt>
                <c:pt idx="2202">
                  <c:v>0.2203</c:v>
                </c:pt>
                <c:pt idx="2203">
                  <c:v>0.22040000000000001</c:v>
                </c:pt>
                <c:pt idx="2204">
                  <c:v>0.2205</c:v>
                </c:pt>
                <c:pt idx="2205">
                  <c:v>0.22059999999999999</c:v>
                </c:pt>
                <c:pt idx="2206">
                  <c:v>0.22070000000000001</c:v>
                </c:pt>
                <c:pt idx="2207">
                  <c:v>0.2208</c:v>
                </c:pt>
                <c:pt idx="2208">
                  <c:v>0.22090000000000001</c:v>
                </c:pt>
                <c:pt idx="2209">
                  <c:v>0.221</c:v>
                </c:pt>
                <c:pt idx="2210">
                  <c:v>0.22109999999999999</c:v>
                </c:pt>
                <c:pt idx="2211">
                  <c:v>0.22120000000000001</c:v>
                </c:pt>
                <c:pt idx="2212">
                  <c:v>0.2213</c:v>
                </c:pt>
                <c:pt idx="2213">
                  <c:v>0.22140000000000001</c:v>
                </c:pt>
                <c:pt idx="2214">
                  <c:v>0.2215</c:v>
                </c:pt>
                <c:pt idx="2215">
                  <c:v>0.22159999999999999</c:v>
                </c:pt>
                <c:pt idx="2216">
                  <c:v>0.22170000000000001</c:v>
                </c:pt>
                <c:pt idx="2217">
                  <c:v>0.2218</c:v>
                </c:pt>
                <c:pt idx="2218">
                  <c:v>0.22189999999999999</c:v>
                </c:pt>
                <c:pt idx="2219">
                  <c:v>0.222</c:v>
                </c:pt>
                <c:pt idx="2220">
                  <c:v>0.22209999999999999</c:v>
                </c:pt>
                <c:pt idx="2221">
                  <c:v>0.22220000000000001</c:v>
                </c:pt>
                <c:pt idx="2222">
                  <c:v>0.2223</c:v>
                </c:pt>
                <c:pt idx="2223">
                  <c:v>0.22239999999999999</c:v>
                </c:pt>
                <c:pt idx="2224">
                  <c:v>0.2225</c:v>
                </c:pt>
                <c:pt idx="2225">
                  <c:v>0.22259999999999999</c:v>
                </c:pt>
                <c:pt idx="2226">
                  <c:v>0.22270000000000001</c:v>
                </c:pt>
                <c:pt idx="2227">
                  <c:v>0.2228</c:v>
                </c:pt>
                <c:pt idx="2228">
                  <c:v>0.22289999999999999</c:v>
                </c:pt>
                <c:pt idx="2229">
                  <c:v>0.223</c:v>
                </c:pt>
                <c:pt idx="2230">
                  <c:v>0.22309999999999999</c:v>
                </c:pt>
                <c:pt idx="2231">
                  <c:v>0.22320000000000001</c:v>
                </c:pt>
                <c:pt idx="2232">
                  <c:v>0.2233</c:v>
                </c:pt>
                <c:pt idx="2233">
                  <c:v>0.22339999999999999</c:v>
                </c:pt>
                <c:pt idx="2234">
                  <c:v>0.2235</c:v>
                </c:pt>
                <c:pt idx="2235">
                  <c:v>0.22359999999999999</c:v>
                </c:pt>
                <c:pt idx="2236">
                  <c:v>0.22370000000000001</c:v>
                </c:pt>
                <c:pt idx="2237">
                  <c:v>0.2238</c:v>
                </c:pt>
                <c:pt idx="2238">
                  <c:v>0.22389999999999999</c:v>
                </c:pt>
                <c:pt idx="2239">
                  <c:v>0.224</c:v>
                </c:pt>
                <c:pt idx="2240">
                  <c:v>0.22409999999999999</c:v>
                </c:pt>
                <c:pt idx="2241">
                  <c:v>0.22420000000000001</c:v>
                </c:pt>
                <c:pt idx="2242">
                  <c:v>0.2243</c:v>
                </c:pt>
                <c:pt idx="2243">
                  <c:v>0.22439999999999999</c:v>
                </c:pt>
                <c:pt idx="2244">
                  <c:v>0.22450000000000001</c:v>
                </c:pt>
                <c:pt idx="2245">
                  <c:v>0.22459999999999999</c:v>
                </c:pt>
                <c:pt idx="2246">
                  <c:v>0.22470000000000001</c:v>
                </c:pt>
                <c:pt idx="2247">
                  <c:v>0.2248</c:v>
                </c:pt>
                <c:pt idx="2248">
                  <c:v>0.22489999999999999</c:v>
                </c:pt>
                <c:pt idx="2249">
                  <c:v>0.22500000000000001</c:v>
                </c:pt>
                <c:pt idx="2250">
                  <c:v>0.22509999999999999</c:v>
                </c:pt>
                <c:pt idx="2251">
                  <c:v>0.22520000000000001</c:v>
                </c:pt>
                <c:pt idx="2252">
                  <c:v>0.2253</c:v>
                </c:pt>
                <c:pt idx="2253">
                  <c:v>0.22539999999999999</c:v>
                </c:pt>
                <c:pt idx="2254">
                  <c:v>0.22550000000000001</c:v>
                </c:pt>
                <c:pt idx="2255">
                  <c:v>0.22559999999999999</c:v>
                </c:pt>
                <c:pt idx="2256">
                  <c:v>0.22570000000000001</c:v>
                </c:pt>
                <c:pt idx="2257">
                  <c:v>0.2258</c:v>
                </c:pt>
                <c:pt idx="2258">
                  <c:v>0.22589999999999999</c:v>
                </c:pt>
                <c:pt idx="2259">
                  <c:v>0.22600000000000001</c:v>
                </c:pt>
                <c:pt idx="2260">
                  <c:v>0.2261</c:v>
                </c:pt>
                <c:pt idx="2261">
                  <c:v>0.22620000000000001</c:v>
                </c:pt>
                <c:pt idx="2262">
                  <c:v>0.2263</c:v>
                </c:pt>
                <c:pt idx="2263">
                  <c:v>0.22639999999999999</c:v>
                </c:pt>
                <c:pt idx="2264">
                  <c:v>0.22650000000000001</c:v>
                </c:pt>
                <c:pt idx="2265">
                  <c:v>0.2266</c:v>
                </c:pt>
                <c:pt idx="2266">
                  <c:v>0.22670000000000001</c:v>
                </c:pt>
                <c:pt idx="2267">
                  <c:v>0.2268</c:v>
                </c:pt>
                <c:pt idx="2268">
                  <c:v>0.22689999999999999</c:v>
                </c:pt>
                <c:pt idx="2269">
                  <c:v>0.22700000000000001</c:v>
                </c:pt>
                <c:pt idx="2270">
                  <c:v>0.2271</c:v>
                </c:pt>
                <c:pt idx="2271">
                  <c:v>0.22720000000000001</c:v>
                </c:pt>
                <c:pt idx="2272">
                  <c:v>0.2273</c:v>
                </c:pt>
                <c:pt idx="2273">
                  <c:v>0.22739999999999999</c:v>
                </c:pt>
                <c:pt idx="2274">
                  <c:v>0.22750000000000001</c:v>
                </c:pt>
                <c:pt idx="2275">
                  <c:v>0.2276</c:v>
                </c:pt>
                <c:pt idx="2276">
                  <c:v>0.22770000000000001</c:v>
                </c:pt>
                <c:pt idx="2277">
                  <c:v>0.2278</c:v>
                </c:pt>
                <c:pt idx="2278">
                  <c:v>0.22789999999999999</c:v>
                </c:pt>
                <c:pt idx="2279">
                  <c:v>0.22800000000000001</c:v>
                </c:pt>
                <c:pt idx="2280">
                  <c:v>0.2281</c:v>
                </c:pt>
                <c:pt idx="2281">
                  <c:v>0.22819999999999999</c:v>
                </c:pt>
                <c:pt idx="2282">
                  <c:v>0.2283</c:v>
                </c:pt>
                <c:pt idx="2283">
                  <c:v>0.22839999999999999</c:v>
                </c:pt>
                <c:pt idx="2284">
                  <c:v>0.22850000000000001</c:v>
                </c:pt>
                <c:pt idx="2285">
                  <c:v>0.2286</c:v>
                </c:pt>
                <c:pt idx="2286">
                  <c:v>0.22869999999999999</c:v>
                </c:pt>
                <c:pt idx="2287">
                  <c:v>0.2288</c:v>
                </c:pt>
                <c:pt idx="2288">
                  <c:v>0.22889999999999999</c:v>
                </c:pt>
                <c:pt idx="2289">
                  <c:v>0.22900000000000001</c:v>
                </c:pt>
                <c:pt idx="2290">
                  <c:v>0.2291</c:v>
                </c:pt>
                <c:pt idx="2291">
                  <c:v>0.22919999999999999</c:v>
                </c:pt>
                <c:pt idx="2292">
                  <c:v>0.2293</c:v>
                </c:pt>
                <c:pt idx="2293">
                  <c:v>0.22939999999999999</c:v>
                </c:pt>
                <c:pt idx="2294">
                  <c:v>0.22950000000000001</c:v>
                </c:pt>
                <c:pt idx="2295">
                  <c:v>0.2296</c:v>
                </c:pt>
                <c:pt idx="2296">
                  <c:v>0.22969999999999999</c:v>
                </c:pt>
                <c:pt idx="2297">
                  <c:v>0.2298</c:v>
                </c:pt>
                <c:pt idx="2298">
                  <c:v>0.22989999999999999</c:v>
                </c:pt>
                <c:pt idx="2299">
                  <c:v>0.23</c:v>
                </c:pt>
                <c:pt idx="2300">
                  <c:v>0.2301</c:v>
                </c:pt>
                <c:pt idx="2301">
                  <c:v>0.23019999999999999</c:v>
                </c:pt>
                <c:pt idx="2302">
                  <c:v>0.2303</c:v>
                </c:pt>
                <c:pt idx="2303">
                  <c:v>0.23039999999999999</c:v>
                </c:pt>
                <c:pt idx="2304">
                  <c:v>0.23050000000000001</c:v>
                </c:pt>
                <c:pt idx="2305">
                  <c:v>0.2306</c:v>
                </c:pt>
                <c:pt idx="2306">
                  <c:v>0.23069999999999999</c:v>
                </c:pt>
                <c:pt idx="2307">
                  <c:v>0.23080000000000001</c:v>
                </c:pt>
                <c:pt idx="2308">
                  <c:v>0.23089999999999999</c:v>
                </c:pt>
                <c:pt idx="2309">
                  <c:v>0.23100000000000001</c:v>
                </c:pt>
                <c:pt idx="2310">
                  <c:v>0.2311</c:v>
                </c:pt>
                <c:pt idx="2311">
                  <c:v>0.23119999999999999</c:v>
                </c:pt>
                <c:pt idx="2312">
                  <c:v>0.23130000000000001</c:v>
                </c:pt>
                <c:pt idx="2313">
                  <c:v>0.23139999999999999</c:v>
                </c:pt>
                <c:pt idx="2314">
                  <c:v>0.23150000000000001</c:v>
                </c:pt>
                <c:pt idx="2315">
                  <c:v>0.2316</c:v>
                </c:pt>
                <c:pt idx="2316">
                  <c:v>0.23169999999999999</c:v>
                </c:pt>
                <c:pt idx="2317">
                  <c:v>0.23180000000000001</c:v>
                </c:pt>
                <c:pt idx="2318">
                  <c:v>0.2319</c:v>
                </c:pt>
                <c:pt idx="2319">
                  <c:v>0.23200000000000001</c:v>
                </c:pt>
                <c:pt idx="2320">
                  <c:v>0.2321</c:v>
                </c:pt>
                <c:pt idx="2321">
                  <c:v>0.23219999999999999</c:v>
                </c:pt>
                <c:pt idx="2322">
                  <c:v>0.23230000000000001</c:v>
                </c:pt>
                <c:pt idx="2323">
                  <c:v>0.2324</c:v>
                </c:pt>
                <c:pt idx="2324">
                  <c:v>0.23250000000000001</c:v>
                </c:pt>
                <c:pt idx="2325">
                  <c:v>0.2326</c:v>
                </c:pt>
                <c:pt idx="2326">
                  <c:v>0.23269999999999999</c:v>
                </c:pt>
                <c:pt idx="2327">
                  <c:v>0.23280000000000001</c:v>
                </c:pt>
                <c:pt idx="2328">
                  <c:v>0.2329</c:v>
                </c:pt>
                <c:pt idx="2329">
                  <c:v>0.23300000000000001</c:v>
                </c:pt>
                <c:pt idx="2330">
                  <c:v>0.2331</c:v>
                </c:pt>
                <c:pt idx="2331">
                  <c:v>0.23319999999999999</c:v>
                </c:pt>
                <c:pt idx="2332">
                  <c:v>0.23330000000000001</c:v>
                </c:pt>
                <c:pt idx="2333">
                  <c:v>0.2334</c:v>
                </c:pt>
                <c:pt idx="2334">
                  <c:v>0.23350000000000001</c:v>
                </c:pt>
                <c:pt idx="2335">
                  <c:v>0.2336</c:v>
                </c:pt>
                <c:pt idx="2336">
                  <c:v>0.23369999999999999</c:v>
                </c:pt>
                <c:pt idx="2337">
                  <c:v>0.23380000000000001</c:v>
                </c:pt>
                <c:pt idx="2338">
                  <c:v>0.2339</c:v>
                </c:pt>
                <c:pt idx="2339">
                  <c:v>0.23400000000000001</c:v>
                </c:pt>
                <c:pt idx="2340">
                  <c:v>0.2341</c:v>
                </c:pt>
                <c:pt idx="2341">
                  <c:v>0.23419999999999999</c:v>
                </c:pt>
                <c:pt idx="2342">
                  <c:v>0.23430000000000001</c:v>
                </c:pt>
                <c:pt idx="2343">
                  <c:v>0.2344</c:v>
                </c:pt>
                <c:pt idx="2344">
                  <c:v>0.23449999999999999</c:v>
                </c:pt>
                <c:pt idx="2345">
                  <c:v>0.2346</c:v>
                </c:pt>
                <c:pt idx="2346">
                  <c:v>0.23469999999999999</c:v>
                </c:pt>
                <c:pt idx="2347">
                  <c:v>0.23480000000000001</c:v>
                </c:pt>
                <c:pt idx="2348">
                  <c:v>0.2349</c:v>
                </c:pt>
                <c:pt idx="2349">
                  <c:v>0.23499999999999999</c:v>
                </c:pt>
                <c:pt idx="2350">
                  <c:v>0.2351</c:v>
                </c:pt>
                <c:pt idx="2351">
                  <c:v>0.23519999999999999</c:v>
                </c:pt>
                <c:pt idx="2352">
                  <c:v>0.23530000000000001</c:v>
                </c:pt>
                <c:pt idx="2353">
                  <c:v>0.2354</c:v>
                </c:pt>
                <c:pt idx="2354">
                  <c:v>0.23549999999999999</c:v>
                </c:pt>
                <c:pt idx="2355">
                  <c:v>0.2356</c:v>
                </c:pt>
                <c:pt idx="2356">
                  <c:v>0.23569999999999999</c:v>
                </c:pt>
                <c:pt idx="2357">
                  <c:v>0.23580000000000001</c:v>
                </c:pt>
                <c:pt idx="2358">
                  <c:v>0.2359</c:v>
                </c:pt>
                <c:pt idx="2359">
                  <c:v>0.23599999999999999</c:v>
                </c:pt>
                <c:pt idx="2360">
                  <c:v>0.2361</c:v>
                </c:pt>
                <c:pt idx="2361">
                  <c:v>0.23619999999999999</c:v>
                </c:pt>
                <c:pt idx="2362">
                  <c:v>0.23630000000000001</c:v>
                </c:pt>
                <c:pt idx="2363">
                  <c:v>0.2364</c:v>
                </c:pt>
                <c:pt idx="2364">
                  <c:v>0.23649999999999999</c:v>
                </c:pt>
                <c:pt idx="2365">
                  <c:v>0.2366</c:v>
                </c:pt>
                <c:pt idx="2366">
                  <c:v>0.23669999999999999</c:v>
                </c:pt>
                <c:pt idx="2367">
                  <c:v>0.23680000000000001</c:v>
                </c:pt>
                <c:pt idx="2368">
                  <c:v>0.2369</c:v>
                </c:pt>
                <c:pt idx="2369">
                  <c:v>0.23699999999999999</c:v>
                </c:pt>
                <c:pt idx="2370">
                  <c:v>0.23710000000000001</c:v>
                </c:pt>
                <c:pt idx="2371">
                  <c:v>0.23719999999999999</c:v>
                </c:pt>
                <c:pt idx="2372">
                  <c:v>0.23730000000000001</c:v>
                </c:pt>
                <c:pt idx="2373">
                  <c:v>0.2374</c:v>
                </c:pt>
                <c:pt idx="2374">
                  <c:v>0.23749999999999999</c:v>
                </c:pt>
                <c:pt idx="2375">
                  <c:v>0.23760000000000001</c:v>
                </c:pt>
                <c:pt idx="2376">
                  <c:v>0.23769999999999999</c:v>
                </c:pt>
                <c:pt idx="2377">
                  <c:v>0.23780000000000001</c:v>
                </c:pt>
                <c:pt idx="2378">
                  <c:v>0.2379</c:v>
                </c:pt>
                <c:pt idx="2379">
                  <c:v>0.23799999999999999</c:v>
                </c:pt>
                <c:pt idx="2380">
                  <c:v>0.23810000000000001</c:v>
                </c:pt>
                <c:pt idx="2381">
                  <c:v>0.2382</c:v>
                </c:pt>
                <c:pt idx="2382">
                  <c:v>0.23830000000000001</c:v>
                </c:pt>
                <c:pt idx="2383">
                  <c:v>0.2384</c:v>
                </c:pt>
                <c:pt idx="2384">
                  <c:v>0.23849999999999999</c:v>
                </c:pt>
                <c:pt idx="2385">
                  <c:v>0.23860000000000001</c:v>
                </c:pt>
                <c:pt idx="2386">
                  <c:v>0.2387</c:v>
                </c:pt>
                <c:pt idx="2387">
                  <c:v>0.23880000000000001</c:v>
                </c:pt>
                <c:pt idx="2388">
                  <c:v>0.2389</c:v>
                </c:pt>
                <c:pt idx="2389">
                  <c:v>0.23899999999999999</c:v>
                </c:pt>
                <c:pt idx="2390">
                  <c:v>0.23910000000000001</c:v>
                </c:pt>
                <c:pt idx="2391">
                  <c:v>0.2392</c:v>
                </c:pt>
                <c:pt idx="2392">
                  <c:v>0.23930000000000001</c:v>
                </c:pt>
                <c:pt idx="2393">
                  <c:v>0.2394</c:v>
                </c:pt>
                <c:pt idx="2394">
                  <c:v>0.23949999999999999</c:v>
                </c:pt>
                <c:pt idx="2395">
                  <c:v>0.23960000000000001</c:v>
                </c:pt>
                <c:pt idx="2396">
                  <c:v>0.2397</c:v>
                </c:pt>
                <c:pt idx="2397">
                  <c:v>0.23980000000000001</c:v>
                </c:pt>
                <c:pt idx="2398">
                  <c:v>0.2399</c:v>
                </c:pt>
                <c:pt idx="2399">
                  <c:v>0.24</c:v>
                </c:pt>
                <c:pt idx="2400">
                  <c:v>0.24010000000000001</c:v>
                </c:pt>
                <c:pt idx="2401">
                  <c:v>0.2402</c:v>
                </c:pt>
                <c:pt idx="2402">
                  <c:v>0.24030000000000001</c:v>
                </c:pt>
                <c:pt idx="2403">
                  <c:v>0.2404</c:v>
                </c:pt>
                <c:pt idx="2404">
                  <c:v>0.24049999999999999</c:v>
                </c:pt>
                <c:pt idx="2405">
                  <c:v>0.24060000000000001</c:v>
                </c:pt>
                <c:pt idx="2406">
                  <c:v>0.2407</c:v>
                </c:pt>
                <c:pt idx="2407">
                  <c:v>0.24079999999999999</c:v>
                </c:pt>
                <c:pt idx="2408">
                  <c:v>0.2409</c:v>
                </c:pt>
                <c:pt idx="2409">
                  <c:v>0.24099999999999999</c:v>
                </c:pt>
                <c:pt idx="2410">
                  <c:v>0.24110000000000001</c:v>
                </c:pt>
                <c:pt idx="2411">
                  <c:v>0.2412</c:v>
                </c:pt>
                <c:pt idx="2412">
                  <c:v>0.24129999999999999</c:v>
                </c:pt>
                <c:pt idx="2413">
                  <c:v>0.2414</c:v>
                </c:pt>
                <c:pt idx="2414">
                  <c:v>0.24149999999999999</c:v>
                </c:pt>
                <c:pt idx="2415">
                  <c:v>0.24160000000000001</c:v>
                </c:pt>
                <c:pt idx="2416">
                  <c:v>0.2417</c:v>
                </c:pt>
                <c:pt idx="2417">
                  <c:v>0.24179999999999999</c:v>
                </c:pt>
                <c:pt idx="2418">
                  <c:v>0.2419</c:v>
                </c:pt>
                <c:pt idx="2419">
                  <c:v>0.24199999999999999</c:v>
                </c:pt>
                <c:pt idx="2420">
                  <c:v>0.24210000000000001</c:v>
                </c:pt>
                <c:pt idx="2421">
                  <c:v>0.2422</c:v>
                </c:pt>
                <c:pt idx="2422">
                  <c:v>0.24229999999999999</c:v>
                </c:pt>
                <c:pt idx="2423">
                  <c:v>0.2424</c:v>
                </c:pt>
                <c:pt idx="2424">
                  <c:v>0.24249999999999999</c:v>
                </c:pt>
                <c:pt idx="2425">
                  <c:v>0.24260000000000001</c:v>
                </c:pt>
                <c:pt idx="2426">
                  <c:v>0.2427</c:v>
                </c:pt>
                <c:pt idx="2427">
                  <c:v>0.24279999999999999</c:v>
                </c:pt>
                <c:pt idx="2428">
                  <c:v>0.2429</c:v>
                </c:pt>
                <c:pt idx="2429">
                  <c:v>0.24299999999999999</c:v>
                </c:pt>
                <c:pt idx="2430">
                  <c:v>0.24310000000000001</c:v>
                </c:pt>
                <c:pt idx="2431">
                  <c:v>0.2432</c:v>
                </c:pt>
                <c:pt idx="2432">
                  <c:v>0.24329999999999999</c:v>
                </c:pt>
                <c:pt idx="2433">
                  <c:v>0.24340000000000001</c:v>
                </c:pt>
                <c:pt idx="2434">
                  <c:v>0.24349999999999999</c:v>
                </c:pt>
                <c:pt idx="2435">
                  <c:v>0.24360000000000001</c:v>
                </c:pt>
                <c:pt idx="2436">
                  <c:v>0.2437</c:v>
                </c:pt>
                <c:pt idx="2437">
                  <c:v>0.24379999999999999</c:v>
                </c:pt>
                <c:pt idx="2438">
                  <c:v>0.24390000000000001</c:v>
                </c:pt>
                <c:pt idx="2439">
                  <c:v>0.24399999999999999</c:v>
                </c:pt>
                <c:pt idx="2440">
                  <c:v>0.24410000000000001</c:v>
                </c:pt>
                <c:pt idx="2441">
                  <c:v>0.2442</c:v>
                </c:pt>
                <c:pt idx="2442">
                  <c:v>0.24429999999999999</c:v>
                </c:pt>
                <c:pt idx="2443">
                  <c:v>0.24440000000000001</c:v>
                </c:pt>
                <c:pt idx="2444">
                  <c:v>0.2445</c:v>
                </c:pt>
                <c:pt idx="2445">
                  <c:v>0.24460000000000001</c:v>
                </c:pt>
                <c:pt idx="2446">
                  <c:v>0.2447</c:v>
                </c:pt>
                <c:pt idx="2447">
                  <c:v>0.24479999999999999</c:v>
                </c:pt>
                <c:pt idx="2448">
                  <c:v>0.24490000000000001</c:v>
                </c:pt>
                <c:pt idx="2449">
                  <c:v>0.245</c:v>
                </c:pt>
                <c:pt idx="2450">
                  <c:v>0.24510000000000001</c:v>
                </c:pt>
                <c:pt idx="2451">
                  <c:v>0.2452</c:v>
                </c:pt>
                <c:pt idx="2452">
                  <c:v>0.24529999999999999</c:v>
                </c:pt>
                <c:pt idx="2453">
                  <c:v>0.24540000000000001</c:v>
                </c:pt>
                <c:pt idx="2454">
                  <c:v>0.2455</c:v>
                </c:pt>
                <c:pt idx="2455">
                  <c:v>0.24560000000000001</c:v>
                </c:pt>
                <c:pt idx="2456">
                  <c:v>0.2457</c:v>
                </c:pt>
                <c:pt idx="2457">
                  <c:v>0.24579999999999999</c:v>
                </c:pt>
                <c:pt idx="2458">
                  <c:v>0.24590000000000001</c:v>
                </c:pt>
                <c:pt idx="2459">
                  <c:v>0.246</c:v>
                </c:pt>
                <c:pt idx="2460">
                  <c:v>0.24610000000000001</c:v>
                </c:pt>
                <c:pt idx="2461">
                  <c:v>0.2462</c:v>
                </c:pt>
                <c:pt idx="2462">
                  <c:v>0.24629999999999999</c:v>
                </c:pt>
                <c:pt idx="2463">
                  <c:v>0.24640000000000001</c:v>
                </c:pt>
                <c:pt idx="2464">
                  <c:v>0.2465</c:v>
                </c:pt>
                <c:pt idx="2465">
                  <c:v>0.24660000000000001</c:v>
                </c:pt>
                <c:pt idx="2466">
                  <c:v>0.2467</c:v>
                </c:pt>
                <c:pt idx="2467">
                  <c:v>0.24679999999999999</c:v>
                </c:pt>
                <c:pt idx="2468">
                  <c:v>0.24690000000000001</c:v>
                </c:pt>
                <c:pt idx="2469">
                  <c:v>0.247</c:v>
                </c:pt>
                <c:pt idx="2470">
                  <c:v>0.24709999999999999</c:v>
                </c:pt>
                <c:pt idx="2471">
                  <c:v>0.2472</c:v>
                </c:pt>
                <c:pt idx="2472">
                  <c:v>0.24729999999999999</c:v>
                </c:pt>
                <c:pt idx="2473">
                  <c:v>0.24740000000000001</c:v>
                </c:pt>
                <c:pt idx="2474">
                  <c:v>0.2475</c:v>
                </c:pt>
                <c:pt idx="2475">
                  <c:v>0.24759999999999999</c:v>
                </c:pt>
                <c:pt idx="2476">
                  <c:v>0.2477</c:v>
                </c:pt>
                <c:pt idx="2477">
                  <c:v>0.24779999999999999</c:v>
                </c:pt>
                <c:pt idx="2478">
                  <c:v>0.24790000000000001</c:v>
                </c:pt>
                <c:pt idx="2479">
                  <c:v>0.248</c:v>
                </c:pt>
                <c:pt idx="2480">
                  <c:v>0.24809999999999999</c:v>
                </c:pt>
                <c:pt idx="2481">
                  <c:v>0.2482</c:v>
                </c:pt>
                <c:pt idx="2482">
                  <c:v>0.24829999999999999</c:v>
                </c:pt>
                <c:pt idx="2483">
                  <c:v>0.24840000000000001</c:v>
                </c:pt>
                <c:pt idx="2484">
                  <c:v>0.2485</c:v>
                </c:pt>
                <c:pt idx="2485">
                  <c:v>0.24859999999999999</c:v>
                </c:pt>
                <c:pt idx="2486">
                  <c:v>0.2487</c:v>
                </c:pt>
                <c:pt idx="2487">
                  <c:v>0.24879999999999999</c:v>
                </c:pt>
                <c:pt idx="2488">
                  <c:v>0.24890000000000001</c:v>
                </c:pt>
                <c:pt idx="2489">
                  <c:v>0.249</c:v>
                </c:pt>
                <c:pt idx="2490">
                  <c:v>0.24909999999999999</c:v>
                </c:pt>
                <c:pt idx="2491">
                  <c:v>0.2492</c:v>
                </c:pt>
                <c:pt idx="2492">
                  <c:v>0.24929999999999999</c:v>
                </c:pt>
                <c:pt idx="2493">
                  <c:v>0.24940000000000001</c:v>
                </c:pt>
                <c:pt idx="2494">
                  <c:v>0.2495</c:v>
                </c:pt>
                <c:pt idx="2495">
                  <c:v>0.24959999999999999</c:v>
                </c:pt>
                <c:pt idx="2496">
                  <c:v>0.24970000000000001</c:v>
                </c:pt>
                <c:pt idx="2497">
                  <c:v>0.24979999999999999</c:v>
                </c:pt>
                <c:pt idx="2498">
                  <c:v>0.24990000000000001</c:v>
                </c:pt>
                <c:pt idx="2499">
                  <c:v>0.25</c:v>
                </c:pt>
                <c:pt idx="2500">
                  <c:v>0.25009999999999999</c:v>
                </c:pt>
                <c:pt idx="2501">
                  <c:v>0.25019999999999998</c:v>
                </c:pt>
                <c:pt idx="2502">
                  <c:v>0.25030000000000002</c:v>
                </c:pt>
                <c:pt idx="2503">
                  <c:v>0.25040000000000001</c:v>
                </c:pt>
                <c:pt idx="2504">
                  <c:v>0.2505</c:v>
                </c:pt>
                <c:pt idx="2505">
                  <c:v>0.25059999999999999</c:v>
                </c:pt>
                <c:pt idx="2506">
                  <c:v>0.25069999999999998</c:v>
                </c:pt>
                <c:pt idx="2507">
                  <c:v>0.25080000000000002</c:v>
                </c:pt>
                <c:pt idx="2508">
                  <c:v>0.25090000000000001</c:v>
                </c:pt>
                <c:pt idx="2509">
                  <c:v>0.251</c:v>
                </c:pt>
                <c:pt idx="2510">
                  <c:v>0.25109999999999999</c:v>
                </c:pt>
                <c:pt idx="2511">
                  <c:v>0.25119999999999998</c:v>
                </c:pt>
                <c:pt idx="2512">
                  <c:v>0.25130000000000002</c:v>
                </c:pt>
                <c:pt idx="2513">
                  <c:v>0.25140000000000001</c:v>
                </c:pt>
                <c:pt idx="2514">
                  <c:v>0.2515</c:v>
                </c:pt>
                <c:pt idx="2515">
                  <c:v>0.25159999999999999</c:v>
                </c:pt>
                <c:pt idx="2516">
                  <c:v>0.25169999999999998</c:v>
                </c:pt>
                <c:pt idx="2517">
                  <c:v>0.25180000000000002</c:v>
                </c:pt>
                <c:pt idx="2518">
                  <c:v>0.25190000000000001</c:v>
                </c:pt>
                <c:pt idx="2519">
                  <c:v>0.252</c:v>
                </c:pt>
                <c:pt idx="2520">
                  <c:v>0.25209999999999999</c:v>
                </c:pt>
                <c:pt idx="2521">
                  <c:v>0.25219999999999998</c:v>
                </c:pt>
                <c:pt idx="2522">
                  <c:v>0.25230000000000002</c:v>
                </c:pt>
                <c:pt idx="2523">
                  <c:v>0.25240000000000001</c:v>
                </c:pt>
                <c:pt idx="2524">
                  <c:v>0.2525</c:v>
                </c:pt>
                <c:pt idx="2525">
                  <c:v>0.25259999999999999</c:v>
                </c:pt>
                <c:pt idx="2526">
                  <c:v>0.25269999999999998</c:v>
                </c:pt>
                <c:pt idx="2527">
                  <c:v>0.25280000000000002</c:v>
                </c:pt>
                <c:pt idx="2528">
                  <c:v>0.25290000000000001</c:v>
                </c:pt>
                <c:pt idx="2529">
                  <c:v>0.253</c:v>
                </c:pt>
                <c:pt idx="2530">
                  <c:v>0.25309999999999999</c:v>
                </c:pt>
                <c:pt idx="2531">
                  <c:v>0.25319999999999998</c:v>
                </c:pt>
                <c:pt idx="2532">
                  <c:v>0.25330000000000003</c:v>
                </c:pt>
                <c:pt idx="2533">
                  <c:v>0.25340000000000001</c:v>
                </c:pt>
                <c:pt idx="2534">
                  <c:v>0.2535</c:v>
                </c:pt>
                <c:pt idx="2535">
                  <c:v>0.25359999999999999</c:v>
                </c:pt>
                <c:pt idx="2536">
                  <c:v>0.25369999999999998</c:v>
                </c:pt>
                <c:pt idx="2537">
                  <c:v>0.25380000000000003</c:v>
                </c:pt>
                <c:pt idx="2538">
                  <c:v>0.25390000000000001</c:v>
                </c:pt>
                <c:pt idx="2539">
                  <c:v>0.254</c:v>
                </c:pt>
                <c:pt idx="2540">
                  <c:v>0.25409999999999999</c:v>
                </c:pt>
                <c:pt idx="2541">
                  <c:v>0.25419999999999998</c:v>
                </c:pt>
                <c:pt idx="2542">
                  <c:v>0.25430000000000003</c:v>
                </c:pt>
                <c:pt idx="2543">
                  <c:v>0.25440000000000002</c:v>
                </c:pt>
                <c:pt idx="2544">
                  <c:v>0.2545</c:v>
                </c:pt>
                <c:pt idx="2545">
                  <c:v>0.25459999999999999</c:v>
                </c:pt>
                <c:pt idx="2546">
                  <c:v>0.25469999999999998</c:v>
                </c:pt>
                <c:pt idx="2547">
                  <c:v>0.25480000000000003</c:v>
                </c:pt>
                <c:pt idx="2548">
                  <c:v>0.25490000000000002</c:v>
                </c:pt>
                <c:pt idx="2549">
                  <c:v>0.255</c:v>
                </c:pt>
                <c:pt idx="2550">
                  <c:v>0.25509999999999999</c:v>
                </c:pt>
                <c:pt idx="2551">
                  <c:v>0.25519999999999998</c:v>
                </c:pt>
                <c:pt idx="2552">
                  <c:v>0.25530000000000003</c:v>
                </c:pt>
                <c:pt idx="2553">
                  <c:v>0.25540000000000002</c:v>
                </c:pt>
                <c:pt idx="2554">
                  <c:v>0.2555</c:v>
                </c:pt>
                <c:pt idx="2555">
                  <c:v>0.25559999999999999</c:v>
                </c:pt>
                <c:pt idx="2556">
                  <c:v>0.25569999999999998</c:v>
                </c:pt>
                <c:pt idx="2557">
                  <c:v>0.25580000000000003</c:v>
                </c:pt>
                <c:pt idx="2558">
                  <c:v>0.25590000000000002</c:v>
                </c:pt>
                <c:pt idx="2559">
                  <c:v>0.25600000000000001</c:v>
                </c:pt>
                <c:pt idx="2560">
                  <c:v>0.25609999999999999</c:v>
                </c:pt>
                <c:pt idx="2561">
                  <c:v>0.25619999999999998</c:v>
                </c:pt>
                <c:pt idx="2562">
                  <c:v>0.25629999999999997</c:v>
                </c:pt>
                <c:pt idx="2563">
                  <c:v>0.25640000000000002</c:v>
                </c:pt>
                <c:pt idx="2564">
                  <c:v>0.25650000000000001</c:v>
                </c:pt>
                <c:pt idx="2565">
                  <c:v>0.25659999999999999</c:v>
                </c:pt>
                <c:pt idx="2566">
                  <c:v>0.25669999999999998</c:v>
                </c:pt>
                <c:pt idx="2567">
                  <c:v>0.25679999999999997</c:v>
                </c:pt>
                <c:pt idx="2568">
                  <c:v>0.25690000000000002</c:v>
                </c:pt>
                <c:pt idx="2569">
                  <c:v>0.25700000000000001</c:v>
                </c:pt>
                <c:pt idx="2570">
                  <c:v>0.2571</c:v>
                </c:pt>
                <c:pt idx="2571">
                  <c:v>0.25719999999999998</c:v>
                </c:pt>
                <c:pt idx="2572">
                  <c:v>0.25729999999999997</c:v>
                </c:pt>
                <c:pt idx="2573">
                  <c:v>0.25740000000000002</c:v>
                </c:pt>
                <c:pt idx="2574">
                  <c:v>0.25750000000000001</c:v>
                </c:pt>
                <c:pt idx="2575">
                  <c:v>0.2576</c:v>
                </c:pt>
                <c:pt idx="2576">
                  <c:v>0.25769999999999998</c:v>
                </c:pt>
                <c:pt idx="2577">
                  <c:v>0.25779999999999997</c:v>
                </c:pt>
                <c:pt idx="2578">
                  <c:v>0.25790000000000002</c:v>
                </c:pt>
                <c:pt idx="2579">
                  <c:v>0.25800000000000001</c:v>
                </c:pt>
                <c:pt idx="2580">
                  <c:v>0.2581</c:v>
                </c:pt>
                <c:pt idx="2581">
                  <c:v>0.25819999999999999</c:v>
                </c:pt>
                <c:pt idx="2582">
                  <c:v>0.25829999999999997</c:v>
                </c:pt>
                <c:pt idx="2583">
                  <c:v>0.25840000000000002</c:v>
                </c:pt>
                <c:pt idx="2584">
                  <c:v>0.25850000000000001</c:v>
                </c:pt>
                <c:pt idx="2585">
                  <c:v>0.2586</c:v>
                </c:pt>
                <c:pt idx="2586">
                  <c:v>0.25869999999999999</c:v>
                </c:pt>
                <c:pt idx="2587">
                  <c:v>0.25879999999999997</c:v>
                </c:pt>
                <c:pt idx="2588">
                  <c:v>0.25890000000000002</c:v>
                </c:pt>
                <c:pt idx="2589">
                  <c:v>0.25900000000000001</c:v>
                </c:pt>
                <c:pt idx="2590">
                  <c:v>0.2591</c:v>
                </c:pt>
                <c:pt idx="2591">
                  <c:v>0.25919999999999999</c:v>
                </c:pt>
                <c:pt idx="2592">
                  <c:v>0.25929999999999997</c:v>
                </c:pt>
                <c:pt idx="2593">
                  <c:v>0.25940000000000002</c:v>
                </c:pt>
                <c:pt idx="2594">
                  <c:v>0.25950000000000001</c:v>
                </c:pt>
                <c:pt idx="2595">
                  <c:v>0.2596</c:v>
                </c:pt>
                <c:pt idx="2596">
                  <c:v>0.25969999999999999</c:v>
                </c:pt>
                <c:pt idx="2597">
                  <c:v>0.25979999999999998</c:v>
                </c:pt>
                <c:pt idx="2598">
                  <c:v>0.25990000000000002</c:v>
                </c:pt>
                <c:pt idx="2599">
                  <c:v>0.26</c:v>
                </c:pt>
                <c:pt idx="2600">
                  <c:v>0.2601</c:v>
                </c:pt>
                <c:pt idx="2601">
                  <c:v>0.26019999999999999</c:v>
                </c:pt>
                <c:pt idx="2602">
                  <c:v>0.26029999999999998</c:v>
                </c:pt>
                <c:pt idx="2603">
                  <c:v>0.26040000000000002</c:v>
                </c:pt>
                <c:pt idx="2604">
                  <c:v>0.26050000000000001</c:v>
                </c:pt>
                <c:pt idx="2605">
                  <c:v>0.2606</c:v>
                </c:pt>
                <c:pt idx="2606">
                  <c:v>0.26069999999999999</c:v>
                </c:pt>
                <c:pt idx="2607">
                  <c:v>0.26079999999999998</c:v>
                </c:pt>
                <c:pt idx="2608">
                  <c:v>0.26090000000000002</c:v>
                </c:pt>
                <c:pt idx="2609">
                  <c:v>0.26100000000000001</c:v>
                </c:pt>
                <c:pt idx="2610">
                  <c:v>0.2611</c:v>
                </c:pt>
                <c:pt idx="2611">
                  <c:v>0.26119999999999999</c:v>
                </c:pt>
                <c:pt idx="2612">
                  <c:v>0.26129999999999998</c:v>
                </c:pt>
                <c:pt idx="2613">
                  <c:v>0.26140000000000002</c:v>
                </c:pt>
                <c:pt idx="2614">
                  <c:v>0.26150000000000001</c:v>
                </c:pt>
                <c:pt idx="2615">
                  <c:v>0.2616</c:v>
                </c:pt>
                <c:pt idx="2616">
                  <c:v>0.26169999999999999</c:v>
                </c:pt>
                <c:pt idx="2617">
                  <c:v>0.26179999999999998</c:v>
                </c:pt>
                <c:pt idx="2618">
                  <c:v>0.26190000000000002</c:v>
                </c:pt>
                <c:pt idx="2619">
                  <c:v>0.26200000000000001</c:v>
                </c:pt>
                <c:pt idx="2620">
                  <c:v>0.2621</c:v>
                </c:pt>
                <c:pt idx="2621">
                  <c:v>0.26219999999999999</c:v>
                </c:pt>
                <c:pt idx="2622">
                  <c:v>0.26229999999999998</c:v>
                </c:pt>
                <c:pt idx="2623">
                  <c:v>0.26240000000000002</c:v>
                </c:pt>
                <c:pt idx="2624">
                  <c:v>0.26250000000000001</c:v>
                </c:pt>
                <c:pt idx="2625">
                  <c:v>0.2626</c:v>
                </c:pt>
                <c:pt idx="2626">
                  <c:v>0.26269999999999999</c:v>
                </c:pt>
                <c:pt idx="2627">
                  <c:v>0.26279999999999998</c:v>
                </c:pt>
                <c:pt idx="2628">
                  <c:v>0.26290000000000002</c:v>
                </c:pt>
                <c:pt idx="2629">
                  <c:v>0.26300000000000001</c:v>
                </c:pt>
                <c:pt idx="2630">
                  <c:v>0.2631</c:v>
                </c:pt>
                <c:pt idx="2631">
                  <c:v>0.26319999999999999</c:v>
                </c:pt>
                <c:pt idx="2632">
                  <c:v>0.26329999999999998</c:v>
                </c:pt>
                <c:pt idx="2633">
                  <c:v>0.26340000000000002</c:v>
                </c:pt>
                <c:pt idx="2634">
                  <c:v>0.26350000000000001</c:v>
                </c:pt>
                <c:pt idx="2635">
                  <c:v>0.2636</c:v>
                </c:pt>
                <c:pt idx="2636">
                  <c:v>0.26369999999999999</c:v>
                </c:pt>
                <c:pt idx="2637">
                  <c:v>0.26379999999999998</c:v>
                </c:pt>
                <c:pt idx="2638">
                  <c:v>0.26390000000000002</c:v>
                </c:pt>
                <c:pt idx="2639">
                  <c:v>0.26400000000000001</c:v>
                </c:pt>
                <c:pt idx="2640">
                  <c:v>0.2641</c:v>
                </c:pt>
                <c:pt idx="2641">
                  <c:v>0.26419999999999999</c:v>
                </c:pt>
                <c:pt idx="2642">
                  <c:v>0.26429999999999998</c:v>
                </c:pt>
                <c:pt idx="2643">
                  <c:v>0.26440000000000002</c:v>
                </c:pt>
                <c:pt idx="2644">
                  <c:v>0.26450000000000001</c:v>
                </c:pt>
                <c:pt idx="2645">
                  <c:v>0.2646</c:v>
                </c:pt>
                <c:pt idx="2646">
                  <c:v>0.26469999999999999</c:v>
                </c:pt>
                <c:pt idx="2647">
                  <c:v>0.26479999999999998</c:v>
                </c:pt>
                <c:pt idx="2648">
                  <c:v>0.26490000000000002</c:v>
                </c:pt>
                <c:pt idx="2649">
                  <c:v>0.26500000000000001</c:v>
                </c:pt>
                <c:pt idx="2650">
                  <c:v>0.2651</c:v>
                </c:pt>
                <c:pt idx="2651">
                  <c:v>0.26519999999999999</c:v>
                </c:pt>
                <c:pt idx="2652">
                  <c:v>0.26529999999999998</c:v>
                </c:pt>
                <c:pt idx="2653">
                  <c:v>0.26540000000000002</c:v>
                </c:pt>
                <c:pt idx="2654">
                  <c:v>0.26550000000000001</c:v>
                </c:pt>
                <c:pt idx="2655">
                  <c:v>0.2656</c:v>
                </c:pt>
                <c:pt idx="2656">
                  <c:v>0.26569999999999999</c:v>
                </c:pt>
                <c:pt idx="2657">
                  <c:v>0.26579999999999998</c:v>
                </c:pt>
                <c:pt idx="2658">
                  <c:v>0.26590000000000003</c:v>
                </c:pt>
                <c:pt idx="2659">
                  <c:v>0.26600000000000001</c:v>
                </c:pt>
                <c:pt idx="2660">
                  <c:v>0.2661</c:v>
                </c:pt>
                <c:pt idx="2661">
                  <c:v>0.26619999999999999</c:v>
                </c:pt>
                <c:pt idx="2662">
                  <c:v>0.26629999999999998</c:v>
                </c:pt>
                <c:pt idx="2663">
                  <c:v>0.26640000000000003</c:v>
                </c:pt>
                <c:pt idx="2664">
                  <c:v>0.26650000000000001</c:v>
                </c:pt>
                <c:pt idx="2665">
                  <c:v>0.2666</c:v>
                </c:pt>
                <c:pt idx="2666">
                  <c:v>0.26669999999999999</c:v>
                </c:pt>
                <c:pt idx="2667">
                  <c:v>0.26679999999999998</c:v>
                </c:pt>
                <c:pt idx="2668">
                  <c:v>0.26690000000000003</c:v>
                </c:pt>
                <c:pt idx="2669">
                  <c:v>0.26700000000000002</c:v>
                </c:pt>
                <c:pt idx="2670">
                  <c:v>0.2671</c:v>
                </c:pt>
                <c:pt idx="2671">
                  <c:v>0.26719999999999999</c:v>
                </c:pt>
                <c:pt idx="2672">
                  <c:v>0.26729999999999998</c:v>
                </c:pt>
                <c:pt idx="2673">
                  <c:v>0.26740000000000003</c:v>
                </c:pt>
                <c:pt idx="2674">
                  <c:v>0.26750000000000002</c:v>
                </c:pt>
                <c:pt idx="2675">
                  <c:v>0.2676</c:v>
                </c:pt>
                <c:pt idx="2676">
                  <c:v>0.26769999999999999</c:v>
                </c:pt>
                <c:pt idx="2677">
                  <c:v>0.26779999999999998</c:v>
                </c:pt>
                <c:pt idx="2678">
                  <c:v>0.26790000000000003</c:v>
                </c:pt>
                <c:pt idx="2679">
                  <c:v>0.26800000000000002</c:v>
                </c:pt>
                <c:pt idx="2680">
                  <c:v>0.2681</c:v>
                </c:pt>
                <c:pt idx="2681">
                  <c:v>0.26819999999999999</c:v>
                </c:pt>
                <c:pt idx="2682">
                  <c:v>0.26829999999999998</c:v>
                </c:pt>
                <c:pt idx="2683">
                  <c:v>0.26840000000000003</c:v>
                </c:pt>
                <c:pt idx="2684">
                  <c:v>0.26850000000000002</c:v>
                </c:pt>
                <c:pt idx="2685">
                  <c:v>0.26860000000000001</c:v>
                </c:pt>
                <c:pt idx="2686">
                  <c:v>0.26869999999999999</c:v>
                </c:pt>
                <c:pt idx="2687">
                  <c:v>0.26879999999999998</c:v>
                </c:pt>
                <c:pt idx="2688">
                  <c:v>0.26889999999999997</c:v>
                </c:pt>
                <c:pt idx="2689">
                  <c:v>0.26900000000000002</c:v>
                </c:pt>
                <c:pt idx="2690">
                  <c:v>0.26910000000000001</c:v>
                </c:pt>
                <c:pt idx="2691">
                  <c:v>0.26919999999999999</c:v>
                </c:pt>
                <c:pt idx="2692">
                  <c:v>0.26929999999999998</c:v>
                </c:pt>
                <c:pt idx="2693">
                  <c:v>0.26939999999999997</c:v>
                </c:pt>
                <c:pt idx="2694">
                  <c:v>0.26950000000000002</c:v>
                </c:pt>
                <c:pt idx="2695">
                  <c:v>0.26960000000000001</c:v>
                </c:pt>
                <c:pt idx="2696">
                  <c:v>0.2697</c:v>
                </c:pt>
                <c:pt idx="2697">
                  <c:v>0.26979999999999998</c:v>
                </c:pt>
                <c:pt idx="2698">
                  <c:v>0.26989999999999997</c:v>
                </c:pt>
                <c:pt idx="2699">
                  <c:v>0.27</c:v>
                </c:pt>
                <c:pt idx="2700">
                  <c:v>0.27010000000000001</c:v>
                </c:pt>
                <c:pt idx="2701">
                  <c:v>0.2702</c:v>
                </c:pt>
                <c:pt idx="2702">
                  <c:v>0.27029999999999998</c:v>
                </c:pt>
                <c:pt idx="2703">
                  <c:v>0.27039999999999997</c:v>
                </c:pt>
                <c:pt idx="2704">
                  <c:v>0.27050000000000002</c:v>
                </c:pt>
                <c:pt idx="2705">
                  <c:v>0.27060000000000001</c:v>
                </c:pt>
                <c:pt idx="2706">
                  <c:v>0.2707</c:v>
                </c:pt>
                <c:pt idx="2707">
                  <c:v>0.27079999999999999</c:v>
                </c:pt>
                <c:pt idx="2708">
                  <c:v>0.27089999999999997</c:v>
                </c:pt>
                <c:pt idx="2709">
                  <c:v>0.27100000000000002</c:v>
                </c:pt>
                <c:pt idx="2710">
                  <c:v>0.27110000000000001</c:v>
                </c:pt>
                <c:pt idx="2711">
                  <c:v>0.2712</c:v>
                </c:pt>
                <c:pt idx="2712">
                  <c:v>0.27129999999999999</c:v>
                </c:pt>
                <c:pt idx="2713">
                  <c:v>0.27139999999999997</c:v>
                </c:pt>
                <c:pt idx="2714">
                  <c:v>0.27150000000000002</c:v>
                </c:pt>
                <c:pt idx="2715">
                  <c:v>0.27160000000000001</c:v>
                </c:pt>
                <c:pt idx="2716">
                  <c:v>0.2717</c:v>
                </c:pt>
                <c:pt idx="2717">
                  <c:v>0.27179999999999999</c:v>
                </c:pt>
                <c:pt idx="2718">
                  <c:v>0.27189999999999998</c:v>
                </c:pt>
                <c:pt idx="2719">
                  <c:v>0.27200000000000002</c:v>
                </c:pt>
                <c:pt idx="2720">
                  <c:v>0.27210000000000001</c:v>
                </c:pt>
                <c:pt idx="2721">
                  <c:v>0.2722</c:v>
                </c:pt>
                <c:pt idx="2722">
                  <c:v>0.27229999999999999</c:v>
                </c:pt>
                <c:pt idx="2723">
                  <c:v>0.27239999999999998</c:v>
                </c:pt>
                <c:pt idx="2724">
                  <c:v>0.27250000000000002</c:v>
                </c:pt>
                <c:pt idx="2725">
                  <c:v>0.27260000000000001</c:v>
                </c:pt>
                <c:pt idx="2726">
                  <c:v>0.2727</c:v>
                </c:pt>
                <c:pt idx="2727">
                  <c:v>0.27279999999999999</c:v>
                </c:pt>
                <c:pt idx="2728">
                  <c:v>0.27289999999999998</c:v>
                </c:pt>
                <c:pt idx="2729">
                  <c:v>0.27300000000000002</c:v>
                </c:pt>
                <c:pt idx="2730">
                  <c:v>0.27310000000000001</c:v>
                </c:pt>
                <c:pt idx="2731">
                  <c:v>0.2732</c:v>
                </c:pt>
                <c:pt idx="2732">
                  <c:v>0.27329999999999999</c:v>
                </c:pt>
                <c:pt idx="2733">
                  <c:v>0.27339999999999998</c:v>
                </c:pt>
                <c:pt idx="2734">
                  <c:v>0.27350000000000002</c:v>
                </c:pt>
                <c:pt idx="2735">
                  <c:v>0.27360000000000001</c:v>
                </c:pt>
                <c:pt idx="2736">
                  <c:v>0.2737</c:v>
                </c:pt>
                <c:pt idx="2737">
                  <c:v>0.27379999999999999</c:v>
                </c:pt>
                <c:pt idx="2738">
                  <c:v>0.27389999999999998</c:v>
                </c:pt>
                <c:pt idx="2739">
                  <c:v>0.27400000000000002</c:v>
                </c:pt>
                <c:pt idx="2740">
                  <c:v>0.27410000000000001</c:v>
                </c:pt>
                <c:pt idx="2741">
                  <c:v>0.2742</c:v>
                </c:pt>
                <c:pt idx="2742">
                  <c:v>0.27429999999999999</c:v>
                </c:pt>
                <c:pt idx="2743">
                  <c:v>0.27439999999999998</c:v>
                </c:pt>
                <c:pt idx="2744">
                  <c:v>0.27450000000000002</c:v>
                </c:pt>
                <c:pt idx="2745">
                  <c:v>0.27460000000000001</c:v>
                </c:pt>
                <c:pt idx="2746">
                  <c:v>0.2747</c:v>
                </c:pt>
                <c:pt idx="2747">
                  <c:v>0.27479999999999999</c:v>
                </c:pt>
                <c:pt idx="2748">
                  <c:v>0.27489999999999998</c:v>
                </c:pt>
                <c:pt idx="2749">
                  <c:v>0.27500000000000002</c:v>
                </c:pt>
                <c:pt idx="2750">
                  <c:v>0.27510000000000001</c:v>
                </c:pt>
                <c:pt idx="2751">
                  <c:v>0.2752</c:v>
                </c:pt>
                <c:pt idx="2752">
                  <c:v>0.27529999999999999</c:v>
                </c:pt>
                <c:pt idx="2753">
                  <c:v>0.27539999999999998</c:v>
                </c:pt>
                <c:pt idx="2754">
                  <c:v>0.27550000000000002</c:v>
                </c:pt>
                <c:pt idx="2755">
                  <c:v>0.27560000000000001</c:v>
                </c:pt>
                <c:pt idx="2756">
                  <c:v>0.2757</c:v>
                </c:pt>
                <c:pt idx="2757">
                  <c:v>0.27579999999999999</c:v>
                </c:pt>
                <c:pt idx="2758">
                  <c:v>0.27589999999999998</c:v>
                </c:pt>
                <c:pt idx="2759">
                  <c:v>0.27600000000000002</c:v>
                </c:pt>
                <c:pt idx="2760">
                  <c:v>0.27610000000000001</c:v>
                </c:pt>
                <c:pt idx="2761">
                  <c:v>0.2762</c:v>
                </c:pt>
                <c:pt idx="2762">
                  <c:v>0.27629999999999999</c:v>
                </c:pt>
                <c:pt idx="2763">
                  <c:v>0.27639999999999998</c:v>
                </c:pt>
                <c:pt idx="2764">
                  <c:v>0.27650000000000002</c:v>
                </c:pt>
                <c:pt idx="2765">
                  <c:v>0.27660000000000001</c:v>
                </c:pt>
                <c:pt idx="2766">
                  <c:v>0.2767</c:v>
                </c:pt>
                <c:pt idx="2767">
                  <c:v>0.27679999999999999</c:v>
                </c:pt>
                <c:pt idx="2768">
                  <c:v>0.27689999999999998</c:v>
                </c:pt>
                <c:pt idx="2769">
                  <c:v>0.27700000000000002</c:v>
                </c:pt>
                <c:pt idx="2770">
                  <c:v>0.27710000000000001</c:v>
                </c:pt>
                <c:pt idx="2771">
                  <c:v>0.2772</c:v>
                </c:pt>
                <c:pt idx="2772">
                  <c:v>0.27729999999999999</c:v>
                </c:pt>
                <c:pt idx="2773">
                  <c:v>0.27739999999999998</c:v>
                </c:pt>
                <c:pt idx="2774">
                  <c:v>0.27750000000000002</c:v>
                </c:pt>
                <c:pt idx="2775">
                  <c:v>0.27760000000000001</c:v>
                </c:pt>
                <c:pt idx="2776">
                  <c:v>0.2777</c:v>
                </c:pt>
                <c:pt idx="2777">
                  <c:v>0.27779999999999999</c:v>
                </c:pt>
                <c:pt idx="2778">
                  <c:v>0.27789999999999998</c:v>
                </c:pt>
                <c:pt idx="2779">
                  <c:v>0.27800000000000002</c:v>
                </c:pt>
                <c:pt idx="2780">
                  <c:v>0.27810000000000001</c:v>
                </c:pt>
                <c:pt idx="2781">
                  <c:v>0.2782</c:v>
                </c:pt>
                <c:pt idx="2782">
                  <c:v>0.27829999999999999</c:v>
                </c:pt>
                <c:pt idx="2783">
                  <c:v>0.27839999999999998</c:v>
                </c:pt>
                <c:pt idx="2784">
                  <c:v>0.27850000000000003</c:v>
                </c:pt>
                <c:pt idx="2785">
                  <c:v>0.27860000000000001</c:v>
                </c:pt>
                <c:pt idx="2786">
                  <c:v>0.2787</c:v>
                </c:pt>
                <c:pt idx="2787">
                  <c:v>0.27879999999999999</c:v>
                </c:pt>
                <c:pt idx="2788">
                  <c:v>0.27889999999999998</c:v>
                </c:pt>
                <c:pt idx="2789">
                  <c:v>0.27900000000000003</c:v>
                </c:pt>
                <c:pt idx="2790">
                  <c:v>0.27910000000000001</c:v>
                </c:pt>
                <c:pt idx="2791">
                  <c:v>0.2792</c:v>
                </c:pt>
                <c:pt idx="2792">
                  <c:v>0.27929999999999999</c:v>
                </c:pt>
                <c:pt idx="2793">
                  <c:v>0.27939999999999998</c:v>
                </c:pt>
                <c:pt idx="2794">
                  <c:v>0.27950000000000003</c:v>
                </c:pt>
                <c:pt idx="2795">
                  <c:v>0.27960000000000002</c:v>
                </c:pt>
                <c:pt idx="2796">
                  <c:v>0.2797</c:v>
                </c:pt>
                <c:pt idx="2797">
                  <c:v>0.27979999999999999</c:v>
                </c:pt>
                <c:pt idx="2798">
                  <c:v>0.27989999999999998</c:v>
                </c:pt>
                <c:pt idx="2799">
                  <c:v>0.28000000000000003</c:v>
                </c:pt>
                <c:pt idx="2800">
                  <c:v>0.28010000000000002</c:v>
                </c:pt>
                <c:pt idx="2801">
                  <c:v>0.2802</c:v>
                </c:pt>
                <c:pt idx="2802">
                  <c:v>0.28029999999999999</c:v>
                </c:pt>
                <c:pt idx="2803">
                  <c:v>0.28039999999999998</c:v>
                </c:pt>
                <c:pt idx="2804">
                  <c:v>0.28050000000000003</c:v>
                </c:pt>
                <c:pt idx="2805">
                  <c:v>0.28060000000000002</c:v>
                </c:pt>
                <c:pt idx="2806">
                  <c:v>0.28070000000000001</c:v>
                </c:pt>
                <c:pt idx="2807">
                  <c:v>0.28079999999999999</c:v>
                </c:pt>
                <c:pt idx="2808">
                  <c:v>0.28089999999999998</c:v>
                </c:pt>
                <c:pt idx="2809">
                  <c:v>0.28100000000000003</c:v>
                </c:pt>
                <c:pt idx="2810">
                  <c:v>0.28110000000000002</c:v>
                </c:pt>
                <c:pt idx="2811">
                  <c:v>0.28120000000000001</c:v>
                </c:pt>
                <c:pt idx="2812">
                  <c:v>0.28129999999999999</c:v>
                </c:pt>
                <c:pt idx="2813">
                  <c:v>0.28139999999999998</c:v>
                </c:pt>
                <c:pt idx="2814">
                  <c:v>0.28149999999999997</c:v>
                </c:pt>
                <c:pt idx="2815">
                  <c:v>0.28160000000000002</c:v>
                </c:pt>
                <c:pt idx="2816">
                  <c:v>0.28170000000000001</c:v>
                </c:pt>
                <c:pt idx="2817">
                  <c:v>0.28179999999999999</c:v>
                </c:pt>
                <c:pt idx="2818">
                  <c:v>0.28189999999999998</c:v>
                </c:pt>
                <c:pt idx="2819">
                  <c:v>0.28199999999999997</c:v>
                </c:pt>
                <c:pt idx="2820">
                  <c:v>0.28210000000000002</c:v>
                </c:pt>
                <c:pt idx="2821">
                  <c:v>0.28220000000000001</c:v>
                </c:pt>
                <c:pt idx="2822">
                  <c:v>0.2823</c:v>
                </c:pt>
                <c:pt idx="2823">
                  <c:v>0.28239999999999998</c:v>
                </c:pt>
                <c:pt idx="2824">
                  <c:v>0.28249999999999997</c:v>
                </c:pt>
                <c:pt idx="2825">
                  <c:v>0.28260000000000002</c:v>
                </c:pt>
                <c:pt idx="2826">
                  <c:v>0.28270000000000001</c:v>
                </c:pt>
                <c:pt idx="2827">
                  <c:v>0.2828</c:v>
                </c:pt>
                <c:pt idx="2828">
                  <c:v>0.28289999999999998</c:v>
                </c:pt>
                <c:pt idx="2829">
                  <c:v>0.28299999999999997</c:v>
                </c:pt>
                <c:pt idx="2830">
                  <c:v>0.28310000000000002</c:v>
                </c:pt>
                <c:pt idx="2831">
                  <c:v>0.28320000000000001</c:v>
                </c:pt>
                <c:pt idx="2832">
                  <c:v>0.2833</c:v>
                </c:pt>
                <c:pt idx="2833">
                  <c:v>0.28339999999999999</c:v>
                </c:pt>
                <c:pt idx="2834">
                  <c:v>0.28349999999999997</c:v>
                </c:pt>
                <c:pt idx="2835">
                  <c:v>0.28360000000000002</c:v>
                </c:pt>
                <c:pt idx="2836">
                  <c:v>0.28370000000000001</c:v>
                </c:pt>
                <c:pt idx="2837">
                  <c:v>0.2838</c:v>
                </c:pt>
                <c:pt idx="2838">
                  <c:v>0.28389999999999999</c:v>
                </c:pt>
                <c:pt idx="2839">
                  <c:v>0.28399999999999997</c:v>
                </c:pt>
                <c:pt idx="2840">
                  <c:v>0.28410000000000002</c:v>
                </c:pt>
                <c:pt idx="2841">
                  <c:v>0.28420000000000001</c:v>
                </c:pt>
                <c:pt idx="2842">
                  <c:v>0.2843</c:v>
                </c:pt>
                <c:pt idx="2843">
                  <c:v>0.28439999999999999</c:v>
                </c:pt>
                <c:pt idx="2844">
                  <c:v>0.28449999999999998</c:v>
                </c:pt>
                <c:pt idx="2845">
                  <c:v>0.28460000000000002</c:v>
                </c:pt>
                <c:pt idx="2846">
                  <c:v>0.28470000000000001</c:v>
                </c:pt>
                <c:pt idx="2847">
                  <c:v>0.2848</c:v>
                </c:pt>
                <c:pt idx="2848">
                  <c:v>0.28489999999999999</c:v>
                </c:pt>
                <c:pt idx="2849">
                  <c:v>0.28499999999999998</c:v>
                </c:pt>
                <c:pt idx="2850">
                  <c:v>0.28510000000000002</c:v>
                </c:pt>
                <c:pt idx="2851">
                  <c:v>0.28520000000000001</c:v>
                </c:pt>
                <c:pt idx="2852">
                  <c:v>0.2853</c:v>
                </c:pt>
                <c:pt idx="2853">
                  <c:v>0.28539999999999999</c:v>
                </c:pt>
                <c:pt idx="2854">
                  <c:v>0.28549999999999998</c:v>
                </c:pt>
                <c:pt idx="2855">
                  <c:v>0.28560000000000002</c:v>
                </c:pt>
                <c:pt idx="2856">
                  <c:v>0.28570000000000001</c:v>
                </c:pt>
                <c:pt idx="2857">
                  <c:v>0.2858</c:v>
                </c:pt>
                <c:pt idx="2858">
                  <c:v>0.28589999999999999</c:v>
                </c:pt>
                <c:pt idx="2859">
                  <c:v>0.28599999999999998</c:v>
                </c:pt>
                <c:pt idx="2860">
                  <c:v>0.28610000000000002</c:v>
                </c:pt>
                <c:pt idx="2861">
                  <c:v>0.28620000000000001</c:v>
                </c:pt>
                <c:pt idx="2862">
                  <c:v>0.2863</c:v>
                </c:pt>
                <c:pt idx="2863">
                  <c:v>0.28639999999999999</c:v>
                </c:pt>
                <c:pt idx="2864">
                  <c:v>0.28649999999999998</c:v>
                </c:pt>
                <c:pt idx="2865">
                  <c:v>0.28660000000000002</c:v>
                </c:pt>
                <c:pt idx="2866">
                  <c:v>0.28670000000000001</c:v>
                </c:pt>
                <c:pt idx="2867">
                  <c:v>0.2868</c:v>
                </c:pt>
                <c:pt idx="2868">
                  <c:v>0.28689999999999999</c:v>
                </c:pt>
                <c:pt idx="2869">
                  <c:v>0.28699999999999998</c:v>
                </c:pt>
                <c:pt idx="2870">
                  <c:v>0.28710000000000002</c:v>
                </c:pt>
                <c:pt idx="2871">
                  <c:v>0.28720000000000001</c:v>
                </c:pt>
                <c:pt idx="2872">
                  <c:v>0.2873</c:v>
                </c:pt>
                <c:pt idx="2873">
                  <c:v>0.28739999999999999</c:v>
                </c:pt>
                <c:pt idx="2874">
                  <c:v>0.28749999999999998</c:v>
                </c:pt>
                <c:pt idx="2875">
                  <c:v>0.28760000000000002</c:v>
                </c:pt>
                <c:pt idx="2876">
                  <c:v>0.28770000000000001</c:v>
                </c:pt>
                <c:pt idx="2877">
                  <c:v>0.2878</c:v>
                </c:pt>
                <c:pt idx="2878">
                  <c:v>0.28789999999999999</c:v>
                </c:pt>
                <c:pt idx="2879">
                  <c:v>0.28799999999999998</c:v>
                </c:pt>
                <c:pt idx="2880">
                  <c:v>0.28810000000000002</c:v>
                </c:pt>
                <c:pt idx="2881">
                  <c:v>0.28820000000000001</c:v>
                </c:pt>
                <c:pt idx="2882">
                  <c:v>0.2883</c:v>
                </c:pt>
                <c:pt idx="2883">
                  <c:v>0.28839999999999999</c:v>
                </c:pt>
                <c:pt idx="2884">
                  <c:v>0.28849999999999998</c:v>
                </c:pt>
                <c:pt idx="2885">
                  <c:v>0.28860000000000002</c:v>
                </c:pt>
                <c:pt idx="2886">
                  <c:v>0.28870000000000001</c:v>
                </c:pt>
                <c:pt idx="2887">
                  <c:v>0.2888</c:v>
                </c:pt>
                <c:pt idx="2888">
                  <c:v>0.28889999999999999</c:v>
                </c:pt>
                <c:pt idx="2889">
                  <c:v>0.28899999999999998</c:v>
                </c:pt>
                <c:pt idx="2890">
                  <c:v>0.28910000000000002</c:v>
                </c:pt>
                <c:pt idx="2891">
                  <c:v>0.28920000000000001</c:v>
                </c:pt>
                <c:pt idx="2892">
                  <c:v>0.2893</c:v>
                </c:pt>
                <c:pt idx="2893">
                  <c:v>0.28939999999999999</c:v>
                </c:pt>
                <c:pt idx="2894">
                  <c:v>0.28949999999999998</c:v>
                </c:pt>
                <c:pt idx="2895">
                  <c:v>0.28960000000000002</c:v>
                </c:pt>
                <c:pt idx="2896">
                  <c:v>0.28970000000000001</c:v>
                </c:pt>
                <c:pt idx="2897">
                  <c:v>0.2898</c:v>
                </c:pt>
                <c:pt idx="2898">
                  <c:v>0.28989999999999999</c:v>
                </c:pt>
                <c:pt idx="2899">
                  <c:v>0.28999999999999998</c:v>
                </c:pt>
                <c:pt idx="2900">
                  <c:v>0.29010000000000002</c:v>
                </c:pt>
                <c:pt idx="2901">
                  <c:v>0.29020000000000001</c:v>
                </c:pt>
                <c:pt idx="2902">
                  <c:v>0.2903</c:v>
                </c:pt>
                <c:pt idx="2903">
                  <c:v>0.29039999999999999</c:v>
                </c:pt>
                <c:pt idx="2904">
                  <c:v>0.29049999999999998</c:v>
                </c:pt>
                <c:pt idx="2905">
                  <c:v>0.29060000000000002</c:v>
                </c:pt>
                <c:pt idx="2906">
                  <c:v>0.29070000000000001</c:v>
                </c:pt>
                <c:pt idx="2907">
                  <c:v>0.2908</c:v>
                </c:pt>
                <c:pt idx="2908">
                  <c:v>0.29089999999999999</c:v>
                </c:pt>
                <c:pt idx="2909">
                  <c:v>0.29099999999999998</c:v>
                </c:pt>
                <c:pt idx="2910">
                  <c:v>0.29110000000000003</c:v>
                </c:pt>
                <c:pt idx="2911">
                  <c:v>0.29120000000000001</c:v>
                </c:pt>
                <c:pt idx="2912">
                  <c:v>0.2913</c:v>
                </c:pt>
                <c:pt idx="2913">
                  <c:v>0.29139999999999999</c:v>
                </c:pt>
                <c:pt idx="2914">
                  <c:v>0.29149999999999998</c:v>
                </c:pt>
                <c:pt idx="2915">
                  <c:v>0.29160000000000003</c:v>
                </c:pt>
                <c:pt idx="2916">
                  <c:v>0.29170000000000001</c:v>
                </c:pt>
                <c:pt idx="2917">
                  <c:v>0.2918</c:v>
                </c:pt>
                <c:pt idx="2918">
                  <c:v>0.29189999999999999</c:v>
                </c:pt>
                <c:pt idx="2919">
                  <c:v>0.29199999999999998</c:v>
                </c:pt>
                <c:pt idx="2920">
                  <c:v>0.29210000000000003</c:v>
                </c:pt>
                <c:pt idx="2921">
                  <c:v>0.29220000000000002</c:v>
                </c:pt>
                <c:pt idx="2922">
                  <c:v>0.2923</c:v>
                </c:pt>
                <c:pt idx="2923">
                  <c:v>0.29239999999999999</c:v>
                </c:pt>
                <c:pt idx="2924">
                  <c:v>0.29249999999999998</c:v>
                </c:pt>
                <c:pt idx="2925">
                  <c:v>0.29260000000000003</c:v>
                </c:pt>
                <c:pt idx="2926">
                  <c:v>0.29270000000000002</c:v>
                </c:pt>
                <c:pt idx="2927">
                  <c:v>0.2928</c:v>
                </c:pt>
                <c:pt idx="2928">
                  <c:v>0.29289999999999999</c:v>
                </c:pt>
                <c:pt idx="2929">
                  <c:v>0.29299999999999998</c:v>
                </c:pt>
                <c:pt idx="2930">
                  <c:v>0.29310000000000003</c:v>
                </c:pt>
                <c:pt idx="2931">
                  <c:v>0.29320000000000002</c:v>
                </c:pt>
                <c:pt idx="2932">
                  <c:v>0.29330000000000001</c:v>
                </c:pt>
                <c:pt idx="2933">
                  <c:v>0.29339999999999999</c:v>
                </c:pt>
                <c:pt idx="2934">
                  <c:v>0.29349999999999998</c:v>
                </c:pt>
                <c:pt idx="2935">
                  <c:v>0.29360000000000003</c:v>
                </c:pt>
                <c:pt idx="2936">
                  <c:v>0.29370000000000002</c:v>
                </c:pt>
                <c:pt idx="2937">
                  <c:v>0.29380000000000001</c:v>
                </c:pt>
                <c:pt idx="2938">
                  <c:v>0.29389999999999999</c:v>
                </c:pt>
                <c:pt idx="2939">
                  <c:v>0.29399999999999998</c:v>
                </c:pt>
                <c:pt idx="2940">
                  <c:v>0.29409999999999997</c:v>
                </c:pt>
                <c:pt idx="2941">
                  <c:v>0.29420000000000002</c:v>
                </c:pt>
                <c:pt idx="2942">
                  <c:v>0.29430000000000001</c:v>
                </c:pt>
                <c:pt idx="2943">
                  <c:v>0.2944</c:v>
                </c:pt>
                <c:pt idx="2944">
                  <c:v>0.29449999999999998</c:v>
                </c:pt>
                <c:pt idx="2945">
                  <c:v>0.29459999999999997</c:v>
                </c:pt>
                <c:pt idx="2946">
                  <c:v>0.29470000000000002</c:v>
                </c:pt>
                <c:pt idx="2947">
                  <c:v>0.29480000000000001</c:v>
                </c:pt>
                <c:pt idx="2948">
                  <c:v>0.2949</c:v>
                </c:pt>
                <c:pt idx="2949">
                  <c:v>0.29499999999999998</c:v>
                </c:pt>
                <c:pt idx="2950">
                  <c:v>0.29509999999999997</c:v>
                </c:pt>
                <c:pt idx="2951">
                  <c:v>0.29520000000000002</c:v>
                </c:pt>
                <c:pt idx="2952">
                  <c:v>0.29530000000000001</c:v>
                </c:pt>
                <c:pt idx="2953">
                  <c:v>0.2954</c:v>
                </c:pt>
                <c:pt idx="2954">
                  <c:v>0.29549999999999998</c:v>
                </c:pt>
                <c:pt idx="2955">
                  <c:v>0.29559999999999997</c:v>
                </c:pt>
                <c:pt idx="2956">
                  <c:v>0.29570000000000002</c:v>
                </c:pt>
                <c:pt idx="2957">
                  <c:v>0.29580000000000001</c:v>
                </c:pt>
                <c:pt idx="2958">
                  <c:v>0.2959</c:v>
                </c:pt>
                <c:pt idx="2959">
                  <c:v>0.29599999999999999</c:v>
                </c:pt>
                <c:pt idx="2960">
                  <c:v>0.29609999999999997</c:v>
                </c:pt>
                <c:pt idx="2961">
                  <c:v>0.29620000000000002</c:v>
                </c:pt>
                <c:pt idx="2962">
                  <c:v>0.29630000000000001</c:v>
                </c:pt>
                <c:pt idx="2963">
                  <c:v>0.2964</c:v>
                </c:pt>
                <c:pt idx="2964">
                  <c:v>0.29649999999999999</c:v>
                </c:pt>
                <c:pt idx="2965">
                  <c:v>0.29659999999999997</c:v>
                </c:pt>
                <c:pt idx="2966">
                  <c:v>0.29670000000000002</c:v>
                </c:pt>
                <c:pt idx="2967">
                  <c:v>0.29680000000000001</c:v>
                </c:pt>
                <c:pt idx="2968">
                  <c:v>0.2969</c:v>
                </c:pt>
                <c:pt idx="2969">
                  <c:v>0.29699999999999999</c:v>
                </c:pt>
                <c:pt idx="2970">
                  <c:v>0.29709999999999998</c:v>
                </c:pt>
                <c:pt idx="2971">
                  <c:v>0.29720000000000002</c:v>
                </c:pt>
                <c:pt idx="2972">
                  <c:v>0.29730000000000001</c:v>
                </c:pt>
                <c:pt idx="2973">
                  <c:v>0.2974</c:v>
                </c:pt>
                <c:pt idx="2974">
                  <c:v>0.29749999999999999</c:v>
                </c:pt>
                <c:pt idx="2975">
                  <c:v>0.29759999999999998</c:v>
                </c:pt>
                <c:pt idx="2976">
                  <c:v>0.29770000000000002</c:v>
                </c:pt>
                <c:pt idx="2977">
                  <c:v>0.29780000000000001</c:v>
                </c:pt>
                <c:pt idx="2978">
                  <c:v>0.2979</c:v>
                </c:pt>
                <c:pt idx="2979">
                  <c:v>0.29799999999999999</c:v>
                </c:pt>
                <c:pt idx="2980">
                  <c:v>0.29809999999999998</c:v>
                </c:pt>
                <c:pt idx="2981">
                  <c:v>0.29820000000000002</c:v>
                </c:pt>
                <c:pt idx="2982">
                  <c:v>0.29830000000000001</c:v>
                </c:pt>
                <c:pt idx="2983">
                  <c:v>0.2984</c:v>
                </c:pt>
                <c:pt idx="2984">
                  <c:v>0.29849999999999999</c:v>
                </c:pt>
                <c:pt idx="2985">
                  <c:v>0.29859999999999998</c:v>
                </c:pt>
                <c:pt idx="2986">
                  <c:v>0.29870000000000002</c:v>
                </c:pt>
                <c:pt idx="2987">
                  <c:v>0.29880000000000001</c:v>
                </c:pt>
                <c:pt idx="2988">
                  <c:v>0.2989</c:v>
                </c:pt>
                <c:pt idx="2989">
                  <c:v>0.29899999999999999</c:v>
                </c:pt>
                <c:pt idx="2990">
                  <c:v>0.29909999999999998</c:v>
                </c:pt>
                <c:pt idx="2991">
                  <c:v>0.29920000000000002</c:v>
                </c:pt>
                <c:pt idx="2992">
                  <c:v>0.29930000000000001</c:v>
                </c:pt>
                <c:pt idx="2993">
                  <c:v>0.2994</c:v>
                </c:pt>
                <c:pt idx="2994">
                  <c:v>0.29949999999999999</c:v>
                </c:pt>
                <c:pt idx="2995">
                  <c:v>0.29959999999999998</c:v>
                </c:pt>
                <c:pt idx="2996">
                  <c:v>0.29970000000000002</c:v>
                </c:pt>
                <c:pt idx="2997">
                  <c:v>0.29980000000000001</c:v>
                </c:pt>
                <c:pt idx="2998">
                  <c:v>0.2999</c:v>
                </c:pt>
                <c:pt idx="2999">
                  <c:v>0.3</c:v>
                </c:pt>
                <c:pt idx="3000">
                  <c:v>0.30009999999999998</c:v>
                </c:pt>
                <c:pt idx="3001">
                  <c:v>0.30020000000000002</c:v>
                </c:pt>
                <c:pt idx="3002">
                  <c:v>0.30030000000000001</c:v>
                </c:pt>
                <c:pt idx="3003">
                  <c:v>0.3004</c:v>
                </c:pt>
                <c:pt idx="3004">
                  <c:v>0.30049999999999999</c:v>
                </c:pt>
                <c:pt idx="3005">
                  <c:v>0.30059999999999998</c:v>
                </c:pt>
                <c:pt idx="3006">
                  <c:v>0.30070000000000002</c:v>
                </c:pt>
                <c:pt idx="3007">
                  <c:v>0.30080000000000001</c:v>
                </c:pt>
                <c:pt idx="3008">
                  <c:v>0.3009</c:v>
                </c:pt>
                <c:pt idx="3009">
                  <c:v>0.30099999999999999</c:v>
                </c:pt>
                <c:pt idx="3010">
                  <c:v>0.30109999999999998</c:v>
                </c:pt>
                <c:pt idx="3011">
                  <c:v>0.30120000000000002</c:v>
                </c:pt>
                <c:pt idx="3012">
                  <c:v>0.30130000000000001</c:v>
                </c:pt>
                <c:pt idx="3013">
                  <c:v>0.3014</c:v>
                </c:pt>
                <c:pt idx="3014">
                  <c:v>0.30149999999999999</c:v>
                </c:pt>
                <c:pt idx="3015">
                  <c:v>0.30159999999999998</c:v>
                </c:pt>
                <c:pt idx="3016">
                  <c:v>0.30170000000000002</c:v>
                </c:pt>
                <c:pt idx="3017">
                  <c:v>0.30180000000000001</c:v>
                </c:pt>
                <c:pt idx="3018">
                  <c:v>0.3019</c:v>
                </c:pt>
                <c:pt idx="3019">
                  <c:v>0.30199999999999999</c:v>
                </c:pt>
                <c:pt idx="3020">
                  <c:v>0.30209999999999998</c:v>
                </c:pt>
                <c:pt idx="3021">
                  <c:v>0.30220000000000002</c:v>
                </c:pt>
                <c:pt idx="3022">
                  <c:v>0.30230000000000001</c:v>
                </c:pt>
                <c:pt idx="3023">
                  <c:v>0.3024</c:v>
                </c:pt>
                <c:pt idx="3024">
                  <c:v>0.30249999999999999</c:v>
                </c:pt>
                <c:pt idx="3025">
                  <c:v>0.30259999999999998</c:v>
                </c:pt>
                <c:pt idx="3026">
                  <c:v>0.30270000000000002</c:v>
                </c:pt>
                <c:pt idx="3027">
                  <c:v>0.30280000000000001</c:v>
                </c:pt>
                <c:pt idx="3028">
                  <c:v>0.3029</c:v>
                </c:pt>
                <c:pt idx="3029">
                  <c:v>0.30299999999999999</c:v>
                </c:pt>
                <c:pt idx="3030">
                  <c:v>0.30309999999999998</c:v>
                </c:pt>
                <c:pt idx="3031">
                  <c:v>0.30320000000000003</c:v>
                </c:pt>
                <c:pt idx="3032">
                  <c:v>0.30330000000000001</c:v>
                </c:pt>
                <c:pt idx="3033">
                  <c:v>0.3034</c:v>
                </c:pt>
                <c:pt idx="3034">
                  <c:v>0.30349999999999999</c:v>
                </c:pt>
                <c:pt idx="3035">
                  <c:v>0.30359999999999998</c:v>
                </c:pt>
                <c:pt idx="3036">
                  <c:v>0.30370000000000003</c:v>
                </c:pt>
                <c:pt idx="3037">
                  <c:v>0.30380000000000001</c:v>
                </c:pt>
                <c:pt idx="3038">
                  <c:v>0.3039</c:v>
                </c:pt>
                <c:pt idx="3039">
                  <c:v>0.30399999999999999</c:v>
                </c:pt>
                <c:pt idx="3040">
                  <c:v>0.30409999999999998</c:v>
                </c:pt>
                <c:pt idx="3041">
                  <c:v>0.30420000000000003</c:v>
                </c:pt>
                <c:pt idx="3042">
                  <c:v>0.30430000000000001</c:v>
                </c:pt>
                <c:pt idx="3043">
                  <c:v>0.3044</c:v>
                </c:pt>
                <c:pt idx="3044">
                  <c:v>0.30449999999999999</c:v>
                </c:pt>
                <c:pt idx="3045">
                  <c:v>0.30459999999999998</c:v>
                </c:pt>
                <c:pt idx="3046">
                  <c:v>0.30470000000000003</c:v>
                </c:pt>
                <c:pt idx="3047">
                  <c:v>0.30480000000000002</c:v>
                </c:pt>
                <c:pt idx="3048">
                  <c:v>0.3049</c:v>
                </c:pt>
                <c:pt idx="3049">
                  <c:v>0.30499999999999999</c:v>
                </c:pt>
                <c:pt idx="3050">
                  <c:v>0.30509999999999998</c:v>
                </c:pt>
                <c:pt idx="3051">
                  <c:v>0.30520000000000003</c:v>
                </c:pt>
                <c:pt idx="3052">
                  <c:v>0.30530000000000002</c:v>
                </c:pt>
                <c:pt idx="3053">
                  <c:v>0.3054</c:v>
                </c:pt>
                <c:pt idx="3054">
                  <c:v>0.30549999999999999</c:v>
                </c:pt>
                <c:pt idx="3055">
                  <c:v>0.30559999999999998</c:v>
                </c:pt>
                <c:pt idx="3056">
                  <c:v>0.30570000000000003</c:v>
                </c:pt>
                <c:pt idx="3057">
                  <c:v>0.30580000000000002</c:v>
                </c:pt>
                <c:pt idx="3058">
                  <c:v>0.30590000000000001</c:v>
                </c:pt>
                <c:pt idx="3059">
                  <c:v>0.30599999999999999</c:v>
                </c:pt>
                <c:pt idx="3060">
                  <c:v>0.30609999999999998</c:v>
                </c:pt>
                <c:pt idx="3061">
                  <c:v>0.30620000000000003</c:v>
                </c:pt>
                <c:pt idx="3062">
                  <c:v>0.30630000000000002</c:v>
                </c:pt>
                <c:pt idx="3063">
                  <c:v>0.30640000000000001</c:v>
                </c:pt>
                <c:pt idx="3064">
                  <c:v>0.30649999999999999</c:v>
                </c:pt>
                <c:pt idx="3065">
                  <c:v>0.30659999999999998</c:v>
                </c:pt>
                <c:pt idx="3066">
                  <c:v>0.30669999999999997</c:v>
                </c:pt>
                <c:pt idx="3067">
                  <c:v>0.30680000000000002</c:v>
                </c:pt>
                <c:pt idx="3068">
                  <c:v>0.30690000000000001</c:v>
                </c:pt>
                <c:pt idx="3069">
                  <c:v>0.307</c:v>
                </c:pt>
                <c:pt idx="3070">
                  <c:v>0.30709999999999998</c:v>
                </c:pt>
                <c:pt idx="3071">
                  <c:v>0.30719999999999997</c:v>
                </c:pt>
                <c:pt idx="3072">
                  <c:v>0.30730000000000002</c:v>
                </c:pt>
                <c:pt idx="3073">
                  <c:v>0.30740000000000001</c:v>
                </c:pt>
                <c:pt idx="3074">
                  <c:v>0.3075</c:v>
                </c:pt>
                <c:pt idx="3075">
                  <c:v>0.30759999999999998</c:v>
                </c:pt>
                <c:pt idx="3076">
                  <c:v>0.30769999999999997</c:v>
                </c:pt>
                <c:pt idx="3077">
                  <c:v>0.30780000000000002</c:v>
                </c:pt>
                <c:pt idx="3078">
                  <c:v>0.30790000000000001</c:v>
                </c:pt>
                <c:pt idx="3079">
                  <c:v>0.308</c:v>
                </c:pt>
                <c:pt idx="3080">
                  <c:v>0.30809999999999998</c:v>
                </c:pt>
                <c:pt idx="3081">
                  <c:v>0.30819999999999997</c:v>
                </c:pt>
                <c:pt idx="3082">
                  <c:v>0.30830000000000002</c:v>
                </c:pt>
                <c:pt idx="3083">
                  <c:v>0.30840000000000001</c:v>
                </c:pt>
                <c:pt idx="3084">
                  <c:v>0.3085</c:v>
                </c:pt>
                <c:pt idx="3085">
                  <c:v>0.30859999999999999</c:v>
                </c:pt>
                <c:pt idx="3086">
                  <c:v>0.30869999999999997</c:v>
                </c:pt>
                <c:pt idx="3087">
                  <c:v>0.30880000000000002</c:v>
                </c:pt>
                <c:pt idx="3088">
                  <c:v>0.30890000000000001</c:v>
                </c:pt>
                <c:pt idx="3089">
                  <c:v>0.309</c:v>
                </c:pt>
                <c:pt idx="3090">
                  <c:v>0.30909999999999999</c:v>
                </c:pt>
                <c:pt idx="3091">
                  <c:v>0.30919999999999997</c:v>
                </c:pt>
                <c:pt idx="3092">
                  <c:v>0.30930000000000002</c:v>
                </c:pt>
                <c:pt idx="3093">
                  <c:v>0.30940000000000001</c:v>
                </c:pt>
                <c:pt idx="3094">
                  <c:v>0.3095</c:v>
                </c:pt>
                <c:pt idx="3095">
                  <c:v>0.30959999999999999</c:v>
                </c:pt>
                <c:pt idx="3096">
                  <c:v>0.30969999999999998</c:v>
                </c:pt>
                <c:pt idx="3097">
                  <c:v>0.30980000000000002</c:v>
                </c:pt>
                <c:pt idx="3098">
                  <c:v>0.30990000000000001</c:v>
                </c:pt>
                <c:pt idx="3099">
                  <c:v>0.31</c:v>
                </c:pt>
                <c:pt idx="3100">
                  <c:v>0.31009999999999999</c:v>
                </c:pt>
                <c:pt idx="3101">
                  <c:v>0.31019999999999998</c:v>
                </c:pt>
                <c:pt idx="3102">
                  <c:v>0.31030000000000002</c:v>
                </c:pt>
                <c:pt idx="3103">
                  <c:v>0.31040000000000001</c:v>
                </c:pt>
                <c:pt idx="3104">
                  <c:v>0.3105</c:v>
                </c:pt>
                <c:pt idx="3105">
                  <c:v>0.31059999999999999</c:v>
                </c:pt>
                <c:pt idx="3106">
                  <c:v>0.31069999999999998</c:v>
                </c:pt>
                <c:pt idx="3107">
                  <c:v>0.31080000000000002</c:v>
                </c:pt>
                <c:pt idx="3108">
                  <c:v>0.31090000000000001</c:v>
                </c:pt>
                <c:pt idx="3109">
                  <c:v>0.311</c:v>
                </c:pt>
                <c:pt idx="3110">
                  <c:v>0.31109999999999999</c:v>
                </c:pt>
                <c:pt idx="3111">
                  <c:v>0.31119999999999998</c:v>
                </c:pt>
                <c:pt idx="3112">
                  <c:v>0.31130000000000002</c:v>
                </c:pt>
                <c:pt idx="3113">
                  <c:v>0.31140000000000001</c:v>
                </c:pt>
                <c:pt idx="3114">
                  <c:v>0.3115</c:v>
                </c:pt>
                <c:pt idx="3115">
                  <c:v>0.31159999999999999</c:v>
                </c:pt>
                <c:pt idx="3116">
                  <c:v>0.31169999999999998</c:v>
                </c:pt>
                <c:pt idx="3117">
                  <c:v>0.31180000000000002</c:v>
                </c:pt>
                <c:pt idx="3118">
                  <c:v>0.31190000000000001</c:v>
                </c:pt>
                <c:pt idx="3119">
                  <c:v>0.312</c:v>
                </c:pt>
                <c:pt idx="3120">
                  <c:v>0.31209999999999999</c:v>
                </c:pt>
                <c:pt idx="3121">
                  <c:v>0.31219999999999998</c:v>
                </c:pt>
                <c:pt idx="3122">
                  <c:v>0.31230000000000002</c:v>
                </c:pt>
                <c:pt idx="3123">
                  <c:v>0.31240000000000001</c:v>
                </c:pt>
                <c:pt idx="3124">
                  <c:v>0.3125</c:v>
                </c:pt>
                <c:pt idx="3125">
                  <c:v>0.31259999999999999</c:v>
                </c:pt>
                <c:pt idx="3126">
                  <c:v>0.31269999999999998</c:v>
                </c:pt>
                <c:pt idx="3127">
                  <c:v>0.31280000000000002</c:v>
                </c:pt>
                <c:pt idx="3128">
                  <c:v>0.31290000000000001</c:v>
                </c:pt>
                <c:pt idx="3129">
                  <c:v>0.313</c:v>
                </c:pt>
                <c:pt idx="3130">
                  <c:v>0.31309999999999999</c:v>
                </c:pt>
                <c:pt idx="3131">
                  <c:v>0.31319999999999998</c:v>
                </c:pt>
                <c:pt idx="3132">
                  <c:v>0.31330000000000002</c:v>
                </c:pt>
                <c:pt idx="3133">
                  <c:v>0.31340000000000001</c:v>
                </c:pt>
                <c:pt idx="3134">
                  <c:v>0.3135</c:v>
                </c:pt>
                <c:pt idx="3135">
                  <c:v>0.31359999999999999</c:v>
                </c:pt>
                <c:pt idx="3136">
                  <c:v>0.31369999999999998</c:v>
                </c:pt>
                <c:pt idx="3137">
                  <c:v>0.31380000000000002</c:v>
                </c:pt>
                <c:pt idx="3138">
                  <c:v>0.31390000000000001</c:v>
                </c:pt>
                <c:pt idx="3139">
                  <c:v>0.314</c:v>
                </c:pt>
                <c:pt idx="3140">
                  <c:v>0.31409999999999999</c:v>
                </c:pt>
                <c:pt idx="3141">
                  <c:v>0.31419999999999998</c:v>
                </c:pt>
                <c:pt idx="3142">
                  <c:v>0.31430000000000002</c:v>
                </c:pt>
                <c:pt idx="3143">
                  <c:v>0.31440000000000001</c:v>
                </c:pt>
                <c:pt idx="3144">
                  <c:v>0.3145</c:v>
                </c:pt>
                <c:pt idx="3145">
                  <c:v>0.31459999999999999</c:v>
                </c:pt>
                <c:pt idx="3146">
                  <c:v>0.31469999999999998</c:v>
                </c:pt>
                <c:pt idx="3147">
                  <c:v>0.31480000000000002</c:v>
                </c:pt>
                <c:pt idx="3148">
                  <c:v>0.31490000000000001</c:v>
                </c:pt>
                <c:pt idx="3149">
                  <c:v>0.315</c:v>
                </c:pt>
                <c:pt idx="3150">
                  <c:v>0.31509999999999999</c:v>
                </c:pt>
                <c:pt idx="3151">
                  <c:v>0.31519999999999998</c:v>
                </c:pt>
                <c:pt idx="3152">
                  <c:v>0.31530000000000002</c:v>
                </c:pt>
                <c:pt idx="3153">
                  <c:v>0.31540000000000001</c:v>
                </c:pt>
                <c:pt idx="3154">
                  <c:v>0.3155</c:v>
                </c:pt>
                <c:pt idx="3155">
                  <c:v>0.31559999999999999</c:v>
                </c:pt>
                <c:pt idx="3156">
                  <c:v>0.31569999999999998</c:v>
                </c:pt>
                <c:pt idx="3157">
                  <c:v>0.31580000000000003</c:v>
                </c:pt>
                <c:pt idx="3158">
                  <c:v>0.31590000000000001</c:v>
                </c:pt>
                <c:pt idx="3159">
                  <c:v>0.316</c:v>
                </c:pt>
                <c:pt idx="3160">
                  <c:v>0.31609999999999999</c:v>
                </c:pt>
                <c:pt idx="3161">
                  <c:v>0.31619999999999998</c:v>
                </c:pt>
                <c:pt idx="3162">
                  <c:v>0.31630000000000003</c:v>
                </c:pt>
                <c:pt idx="3163">
                  <c:v>0.31640000000000001</c:v>
                </c:pt>
                <c:pt idx="3164">
                  <c:v>0.3165</c:v>
                </c:pt>
                <c:pt idx="3165">
                  <c:v>0.31659999999999999</c:v>
                </c:pt>
                <c:pt idx="3166">
                  <c:v>0.31669999999999998</c:v>
                </c:pt>
                <c:pt idx="3167">
                  <c:v>0.31680000000000003</c:v>
                </c:pt>
                <c:pt idx="3168">
                  <c:v>0.31690000000000002</c:v>
                </c:pt>
                <c:pt idx="3169">
                  <c:v>0.317</c:v>
                </c:pt>
                <c:pt idx="3170">
                  <c:v>0.31709999999999999</c:v>
                </c:pt>
                <c:pt idx="3171">
                  <c:v>0.31719999999999998</c:v>
                </c:pt>
                <c:pt idx="3172">
                  <c:v>0.31730000000000003</c:v>
                </c:pt>
                <c:pt idx="3173">
                  <c:v>0.31740000000000002</c:v>
                </c:pt>
                <c:pt idx="3174">
                  <c:v>0.3175</c:v>
                </c:pt>
                <c:pt idx="3175">
                  <c:v>0.31759999999999999</c:v>
                </c:pt>
                <c:pt idx="3176">
                  <c:v>0.31769999999999998</c:v>
                </c:pt>
                <c:pt idx="3177">
                  <c:v>0.31780000000000003</c:v>
                </c:pt>
                <c:pt idx="3178">
                  <c:v>0.31790000000000002</c:v>
                </c:pt>
                <c:pt idx="3179">
                  <c:v>0.318</c:v>
                </c:pt>
                <c:pt idx="3180">
                  <c:v>0.31809999999999999</c:v>
                </c:pt>
                <c:pt idx="3181">
                  <c:v>0.31819999999999998</c:v>
                </c:pt>
                <c:pt idx="3182">
                  <c:v>0.31830000000000003</c:v>
                </c:pt>
                <c:pt idx="3183">
                  <c:v>0.31840000000000002</c:v>
                </c:pt>
                <c:pt idx="3184">
                  <c:v>0.31850000000000001</c:v>
                </c:pt>
                <c:pt idx="3185">
                  <c:v>0.31859999999999999</c:v>
                </c:pt>
                <c:pt idx="3186">
                  <c:v>0.31869999999999998</c:v>
                </c:pt>
                <c:pt idx="3187">
                  <c:v>0.31879999999999997</c:v>
                </c:pt>
                <c:pt idx="3188">
                  <c:v>0.31890000000000002</c:v>
                </c:pt>
                <c:pt idx="3189">
                  <c:v>0.31900000000000001</c:v>
                </c:pt>
                <c:pt idx="3190">
                  <c:v>0.31909999999999999</c:v>
                </c:pt>
                <c:pt idx="3191">
                  <c:v>0.31919999999999998</c:v>
                </c:pt>
                <c:pt idx="3192">
                  <c:v>0.31929999999999997</c:v>
                </c:pt>
                <c:pt idx="3193">
                  <c:v>0.31940000000000002</c:v>
                </c:pt>
                <c:pt idx="3194">
                  <c:v>0.31950000000000001</c:v>
                </c:pt>
                <c:pt idx="3195">
                  <c:v>0.3196</c:v>
                </c:pt>
                <c:pt idx="3196">
                  <c:v>0.31969999999999998</c:v>
                </c:pt>
                <c:pt idx="3197">
                  <c:v>0.31979999999999997</c:v>
                </c:pt>
                <c:pt idx="3198">
                  <c:v>0.31990000000000002</c:v>
                </c:pt>
                <c:pt idx="3199">
                  <c:v>0.32</c:v>
                </c:pt>
                <c:pt idx="3200">
                  <c:v>0.3201</c:v>
                </c:pt>
                <c:pt idx="3201">
                  <c:v>0.32019999999999998</c:v>
                </c:pt>
                <c:pt idx="3202">
                  <c:v>0.32029999999999997</c:v>
                </c:pt>
                <c:pt idx="3203">
                  <c:v>0.32040000000000002</c:v>
                </c:pt>
                <c:pt idx="3204">
                  <c:v>0.32050000000000001</c:v>
                </c:pt>
                <c:pt idx="3205">
                  <c:v>0.3206</c:v>
                </c:pt>
                <c:pt idx="3206">
                  <c:v>0.32069999999999999</c:v>
                </c:pt>
                <c:pt idx="3207">
                  <c:v>0.32079999999999997</c:v>
                </c:pt>
                <c:pt idx="3208">
                  <c:v>0.32090000000000002</c:v>
                </c:pt>
                <c:pt idx="3209">
                  <c:v>0.32100000000000001</c:v>
                </c:pt>
                <c:pt idx="3210">
                  <c:v>0.3211</c:v>
                </c:pt>
                <c:pt idx="3211">
                  <c:v>0.32119999999999999</c:v>
                </c:pt>
                <c:pt idx="3212">
                  <c:v>0.32129999999999997</c:v>
                </c:pt>
                <c:pt idx="3213">
                  <c:v>0.32140000000000002</c:v>
                </c:pt>
                <c:pt idx="3214">
                  <c:v>0.32150000000000001</c:v>
                </c:pt>
                <c:pt idx="3215">
                  <c:v>0.3216</c:v>
                </c:pt>
                <c:pt idx="3216">
                  <c:v>0.32169999999999999</c:v>
                </c:pt>
                <c:pt idx="3217">
                  <c:v>0.32179999999999997</c:v>
                </c:pt>
                <c:pt idx="3218">
                  <c:v>0.32190000000000002</c:v>
                </c:pt>
                <c:pt idx="3219">
                  <c:v>0.32200000000000001</c:v>
                </c:pt>
                <c:pt idx="3220">
                  <c:v>0.3221</c:v>
                </c:pt>
                <c:pt idx="3221">
                  <c:v>0.32219999999999999</c:v>
                </c:pt>
                <c:pt idx="3222">
                  <c:v>0.32229999999999998</c:v>
                </c:pt>
                <c:pt idx="3223">
                  <c:v>0.32240000000000002</c:v>
                </c:pt>
                <c:pt idx="3224">
                  <c:v>0.32250000000000001</c:v>
                </c:pt>
                <c:pt idx="3225">
                  <c:v>0.3226</c:v>
                </c:pt>
                <c:pt idx="3226">
                  <c:v>0.32269999999999999</c:v>
                </c:pt>
                <c:pt idx="3227">
                  <c:v>0.32279999999999998</c:v>
                </c:pt>
                <c:pt idx="3228">
                  <c:v>0.32290000000000002</c:v>
                </c:pt>
                <c:pt idx="3229">
                  <c:v>0.32300000000000001</c:v>
                </c:pt>
                <c:pt idx="3230">
                  <c:v>0.3231</c:v>
                </c:pt>
                <c:pt idx="3231">
                  <c:v>0.32319999999999999</c:v>
                </c:pt>
                <c:pt idx="3232">
                  <c:v>0.32329999999999998</c:v>
                </c:pt>
                <c:pt idx="3233">
                  <c:v>0.32340000000000002</c:v>
                </c:pt>
                <c:pt idx="3234">
                  <c:v>0.32350000000000001</c:v>
                </c:pt>
                <c:pt idx="3235">
                  <c:v>0.3236</c:v>
                </c:pt>
                <c:pt idx="3236">
                  <c:v>0.32369999999999999</c:v>
                </c:pt>
                <c:pt idx="3237">
                  <c:v>0.32379999999999998</c:v>
                </c:pt>
                <c:pt idx="3238">
                  <c:v>0.32390000000000002</c:v>
                </c:pt>
                <c:pt idx="3239">
                  <c:v>0.32400000000000001</c:v>
                </c:pt>
                <c:pt idx="3240">
                  <c:v>0.3241</c:v>
                </c:pt>
                <c:pt idx="3241">
                  <c:v>0.32419999999999999</c:v>
                </c:pt>
                <c:pt idx="3242">
                  <c:v>0.32429999999999998</c:v>
                </c:pt>
                <c:pt idx="3243">
                  <c:v>0.32440000000000002</c:v>
                </c:pt>
                <c:pt idx="3244">
                  <c:v>0.32450000000000001</c:v>
                </c:pt>
                <c:pt idx="3245">
                  <c:v>0.3246</c:v>
                </c:pt>
                <c:pt idx="3246">
                  <c:v>0.32469999999999999</c:v>
                </c:pt>
                <c:pt idx="3247">
                  <c:v>0.32479999999999998</c:v>
                </c:pt>
                <c:pt idx="3248">
                  <c:v>0.32490000000000002</c:v>
                </c:pt>
                <c:pt idx="3249">
                  <c:v>0.32500000000000001</c:v>
                </c:pt>
                <c:pt idx="3250">
                  <c:v>0.3251</c:v>
                </c:pt>
                <c:pt idx="3251">
                  <c:v>0.32519999999999999</c:v>
                </c:pt>
                <c:pt idx="3252">
                  <c:v>0.32529999999999998</c:v>
                </c:pt>
                <c:pt idx="3253">
                  <c:v>0.32540000000000002</c:v>
                </c:pt>
                <c:pt idx="3254">
                  <c:v>0.32550000000000001</c:v>
                </c:pt>
                <c:pt idx="3255">
                  <c:v>0.3256</c:v>
                </c:pt>
                <c:pt idx="3256">
                  <c:v>0.32569999999999999</c:v>
                </c:pt>
                <c:pt idx="3257">
                  <c:v>0.32579999999999998</c:v>
                </c:pt>
                <c:pt idx="3258">
                  <c:v>0.32590000000000002</c:v>
                </c:pt>
                <c:pt idx="3259">
                  <c:v>0.32600000000000001</c:v>
                </c:pt>
                <c:pt idx="3260">
                  <c:v>0.3261</c:v>
                </c:pt>
                <c:pt idx="3261">
                  <c:v>0.32619999999999999</c:v>
                </c:pt>
                <c:pt idx="3262">
                  <c:v>0.32629999999999998</c:v>
                </c:pt>
                <c:pt idx="3263">
                  <c:v>0.32640000000000002</c:v>
                </c:pt>
                <c:pt idx="3264">
                  <c:v>0.32650000000000001</c:v>
                </c:pt>
                <c:pt idx="3265">
                  <c:v>0.3266</c:v>
                </c:pt>
                <c:pt idx="3266">
                  <c:v>0.32669999999999999</c:v>
                </c:pt>
                <c:pt idx="3267">
                  <c:v>0.32679999999999998</c:v>
                </c:pt>
                <c:pt idx="3268">
                  <c:v>0.32690000000000002</c:v>
                </c:pt>
                <c:pt idx="3269">
                  <c:v>0.32700000000000001</c:v>
                </c:pt>
                <c:pt idx="3270">
                  <c:v>0.3271</c:v>
                </c:pt>
                <c:pt idx="3271">
                  <c:v>0.32719999999999999</c:v>
                </c:pt>
                <c:pt idx="3272">
                  <c:v>0.32729999999999998</c:v>
                </c:pt>
                <c:pt idx="3273">
                  <c:v>0.32740000000000002</c:v>
                </c:pt>
                <c:pt idx="3274">
                  <c:v>0.32750000000000001</c:v>
                </c:pt>
                <c:pt idx="3275">
                  <c:v>0.3276</c:v>
                </c:pt>
                <c:pt idx="3276">
                  <c:v>0.32769999999999999</c:v>
                </c:pt>
                <c:pt idx="3277">
                  <c:v>0.32779999999999998</c:v>
                </c:pt>
                <c:pt idx="3278">
                  <c:v>0.32790000000000002</c:v>
                </c:pt>
                <c:pt idx="3279">
                  <c:v>0.32800000000000001</c:v>
                </c:pt>
                <c:pt idx="3280">
                  <c:v>0.3281</c:v>
                </c:pt>
                <c:pt idx="3281">
                  <c:v>0.32819999999999999</c:v>
                </c:pt>
                <c:pt idx="3282">
                  <c:v>0.32829999999999998</c:v>
                </c:pt>
                <c:pt idx="3283">
                  <c:v>0.32840000000000003</c:v>
                </c:pt>
                <c:pt idx="3284">
                  <c:v>0.32850000000000001</c:v>
                </c:pt>
                <c:pt idx="3285">
                  <c:v>0.3286</c:v>
                </c:pt>
                <c:pt idx="3286">
                  <c:v>0.32869999999999999</c:v>
                </c:pt>
                <c:pt idx="3287">
                  <c:v>0.32879999999999998</c:v>
                </c:pt>
                <c:pt idx="3288">
                  <c:v>0.32890000000000003</c:v>
                </c:pt>
                <c:pt idx="3289">
                  <c:v>0.32900000000000001</c:v>
                </c:pt>
                <c:pt idx="3290">
                  <c:v>0.3291</c:v>
                </c:pt>
                <c:pt idx="3291">
                  <c:v>0.32919999999999999</c:v>
                </c:pt>
                <c:pt idx="3292">
                  <c:v>0.32929999999999998</c:v>
                </c:pt>
                <c:pt idx="3293">
                  <c:v>0.32940000000000003</c:v>
                </c:pt>
                <c:pt idx="3294">
                  <c:v>0.32950000000000002</c:v>
                </c:pt>
                <c:pt idx="3295">
                  <c:v>0.3296</c:v>
                </c:pt>
                <c:pt idx="3296">
                  <c:v>0.32969999999999999</c:v>
                </c:pt>
                <c:pt idx="3297">
                  <c:v>0.32979999999999998</c:v>
                </c:pt>
                <c:pt idx="3298">
                  <c:v>0.32990000000000003</c:v>
                </c:pt>
                <c:pt idx="3299">
                  <c:v>0.33</c:v>
                </c:pt>
                <c:pt idx="3300">
                  <c:v>0.3301</c:v>
                </c:pt>
                <c:pt idx="3301">
                  <c:v>0.33019999999999999</c:v>
                </c:pt>
                <c:pt idx="3302">
                  <c:v>0.33029999999999998</c:v>
                </c:pt>
                <c:pt idx="3303">
                  <c:v>0.33040000000000003</c:v>
                </c:pt>
                <c:pt idx="3304">
                  <c:v>0.33050000000000002</c:v>
                </c:pt>
                <c:pt idx="3305">
                  <c:v>0.3306</c:v>
                </c:pt>
                <c:pt idx="3306">
                  <c:v>0.33069999999999999</c:v>
                </c:pt>
                <c:pt idx="3307">
                  <c:v>0.33079999999999998</c:v>
                </c:pt>
                <c:pt idx="3308">
                  <c:v>0.33090000000000003</c:v>
                </c:pt>
                <c:pt idx="3309">
                  <c:v>0.33100000000000002</c:v>
                </c:pt>
                <c:pt idx="3310">
                  <c:v>0.33110000000000001</c:v>
                </c:pt>
                <c:pt idx="3311">
                  <c:v>0.33119999999999999</c:v>
                </c:pt>
                <c:pt idx="3312">
                  <c:v>0.33129999999999998</c:v>
                </c:pt>
                <c:pt idx="3313">
                  <c:v>0.33139999999999997</c:v>
                </c:pt>
                <c:pt idx="3314">
                  <c:v>0.33150000000000002</c:v>
                </c:pt>
                <c:pt idx="3315">
                  <c:v>0.33160000000000001</c:v>
                </c:pt>
                <c:pt idx="3316">
                  <c:v>0.33169999999999999</c:v>
                </c:pt>
                <c:pt idx="3317">
                  <c:v>0.33179999999999998</c:v>
                </c:pt>
                <c:pt idx="3318">
                  <c:v>0.33189999999999997</c:v>
                </c:pt>
                <c:pt idx="3319">
                  <c:v>0.33200000000000002</c:v>
                </c:pt>
                <c:pt idx="3320">
                  <c:v>0.33210000000000001</c:v>
                </c:pt>
                <c:pt idx="3321">
                  <c:v>0.3322</c:v>
                </c:pt>
                <c:pt idx="3322">
                  <c:v>0.33229999999999998</c:v>
                </c:pt>
                <c:pt idx="3323">
                  <c:v>0.33239999999999997</c:v>
                </c:pt>
                <c:pt idx="3324">
                  <c:v>0.33250000000000002</c:v>
                </c:pt>
                <c:pt idx="3325">
                  <c:v>0.33260000000000001</c:v>
                </c:pt>
                <c:pt idx="3326">
                  <c:v>0.3327</c:v>
                </c:pt>
                <c:pt idx="3327">
                  <c:v>0.33279999999999998</c:v>
                </c:pt>
                <c:pt idx="3328">
                  <c:v>0.33289999999999997</c:v>
                </c:pt>
                <c:pt idx="3329">
                  <c:v>0.33300000000000002</c:v>
                </c:pt>
                <c:pt idx="3330">
                  <c:v>0.33310000000000001</c:v>
                </c:pt>
                <c:pt idx="3331">
                  <c:v>0.3332</c:v>
                </c:pt>
                <c:pt idx="3332">
                  <c:v>0.33329999999999999</c:v>
                </c:pt>
                <c:pt idx="3333">
                  <c:v>0.33339999999999997</c:v>
                </c:pt>
                <c:pt idx="3334">
                  <c:v>0.33350000000000002</c:v>
                </c:pt>
                <c:pt idx="3335">
                  <c:v>0.33360000000000001</c:v>
                </c:pt>
                <c:pt idx="3336">
                  <c:v>0.3337</c:v>
                </c:pt>
                <c:pt idx="3337">
                  <c:v>0.33379999999999999</c:v>
                </c:pt>
                <c:pt idx="3338">
                  <c:v>0.33389999999999997</c:v>
                </c:pt>
                <c:pt idx="3339">
                  <c:v>0.33400000000000002</c:v>
                </c:pt>
                <c:pt idx="3340">
                  <c:v>0.33410000000000001</c:v>
                </c:pt>
                <c:pt idx="3341">
                  <c:v>0.3342</c:v>
                </c:pt>
                <c:pt idx="3342">
                  <c:v>0.33429999999999999</c:v>
                </c:pt>
                <c:pt idx="3343">
                  <c:v>0.33439999999999998</c:v>
                </c:pt>
                <c:pt idx="3344">
                  <c:v>0.33450000000000002</c:v>
                </c:pt>
                <c:pt idx="3345">
                  <c:v>0.33460000000000001</c:v>
                </c:pt>
                <c:pt idx="3346">
                  <c:v>0.3347</c:v>
                </c:pt>
                <c:pt idx="3347">
                  <c:v>0.33479999999999999</c:v>
                </c:pt>
                <c:pt idx="3348">
                  <c:v>0.33489999999999998</c:v>
                </c:pt>
                <c:pt idx="3349">
                  <c:v>0.33500000000000002</c:v>
                </c:pt>
                <c:pt idx="3350">
                  <c:v>0.33510000000000001</c:v>
                </c:pt>
                <c:pt idx="3351">
                  <c:v>0.3352</c:v>
                </c:pt>
                <c:pt idx="3352">
                  <c:v>0.33529999999999999</c:v>
                </c:pt>
                <c:pt idx="3353">
                  <c:v>0.33539999999999998</c:v>
                </c:pt>
                <c:pt idx="3354">
                  <c:v>0.33550000000000002</c:v>
                </c:pt>
                <c:pt idx="3355">
                  <c:v>0.33560000000000001</c:v>
                </c:pt>
                <c:pt idx="3356">
                  <c:v>0.3357</c:v>
                </c:pt>
                <c:pt idx="3357">
                  <c:v>0.33579999999999999</c:v>
                </c:pt>
                <c:pt idx="3358">
                  <c:v>0.33589999999999998</c:v>
                </c:pt>
                <c:pt idx="3359">
                  <c:v>0.33600000000000002</c:v>
                </c:pt>
                <c:pt idx="3360">
                  <c:v>0.33610000000000001</c:v>
                </c:pt>
                <c:pt idx="3361">
                  <c:v>0.3362</c:v>
                </c:pt>
                <c:pt idx="3362">
                  <c:v>0.33629999999999999</c:v>
                </c:pt>
                <c:pt idx="3363">
                  <c:v>0.33639999999999998</c:v>
                </c:pt>
                <c:pt idx="3364">
                  <c:v>0.33650000000000002</c:v>
                </c:pt>
                <c:pt idx="3365">
                  <c:v>0.33660000000000001</c:v>
                </c:pt>
                <c:pt idx="3366">
                  <c:v>0.3367</c:v>
                </c:pt>
                <c:pt idx="3367">
                  <c:v>0.33679999999999999</c:v>
                </c:pt>
                <c:pt idx="3368">
                  <c:v>0.33689999999999998</c:v>
                </c:pt>
                <c:pt idx="3369">
                  <c:v>0.33700000000000002</c:v>
                </c:pt>
                <c:pt idx="3370">
                  <c:v>0.33710000000000001</c:v>
                </c:pt>
                <c:pt idx="3371">
                  <c:v>0.3372</c:v>
                </c:pt>
                <c:pt idx="3372">
                  <c:v>0.33729999999999999</c:v>
                </c:pt>
                <c:pt idx="3373">
                  <c:v>0.33739999999999998</c:v>
                </c:pt>
                <c:pt idx="3374">
                  <c:v>0.33750000000000002</c:v>
                </c:pt>
                <c:pt idx="3375">
                  <c:v>0.33760000000000001</c:v>
                </c:pt>
                <c:pt idx="3376">
                  <c:v>0.3377</c:v>
                </c:pt>
                <c:pt idx="3377">
                  <c:v>0.33779999999999999</c:v>
                </c:pt>
                <c:pt idx="3378">
                  <c:v>0.33789999999999998</c:v>
                </c:pt>
                <c:pt idx="3379">
                  <c:v>0.33800000000000002</c:v>
                </c:pt>
                <c:pt idx="3380">
                  <c:v>0.33810000000000001</c:v>
                </c:pt>
                <c:pt idx="3381">
                  <c:v>0.3382</c:v>
                </c:pt>
                <c:pt idx="3382">
                  <c:v>0.33829999999999999</c:v>
                </c:pt>
                <c:pt idx="3383">
                  <c:v>0.33839999999999998</c:v>
                </c:pt>
                <c:pt idx="3384">
                  <c:v>0.33850000000000002</c:v>
                </c:pt>
                <c:pt idx="3385">
                  <c:v>0.33860000000000001</c:v>
                </c:pt>
                <c:pt idx="3386">
                  <c:v>0.3387</c:v>
                </c:pt>
                <c:pt idx="3387">
                  <c:v>0.33879999999999999</c:v>
                </c:pt>
                <c:pt idx="3388">
                  <c:v>0.33889999999999998</c:v>
                </c:pt>
                <c:pt idx="3389">
                  <c:v>0.33900000000000002</c:v>
                </c:pt>
                <c:pt idx="3390">
                  <c:v>0.33910000000000001</c:v>
                </c:pt>
                <c:pt idx="3391">
                  <c:v>0.3392</c:v>
                </c:pt>
                <c:pt idx="3392">
                  <c:v>0.33929999999999999</c:v>
                </c:pt>
                <c:pt idx="3393">
                  <c:v>0.33939999999999998</c:v>
                </c:pt>
                <c:pt idx="3394">
                  <c:v>0.33950000000000002</c:v>
                </c:pt>
                <c:pt idx="3395">
                  <c:v>0.33960000000000001</c:v>
                </c:pt>
                <c:pt idx="3396">
                  <c:v>0.3397</c:v>
                </c:pt>
                <c:pt idx="3397">
                  <c:v>0.33979999999999999</c:v>
                </c:pt>
                <c:pt idx="3398">
                  <c:v>0.33989999999999998</c:v>
                </c:pt>
                <c:pt idx="3399">
                  <c:v>0.34</c:v>
                </c:pt>
                <c:pt idx="3400">
                  <c:v>0.34010000000000001</c:v>
                </c:pt>
                <c:pt idx="3401">
                  <c:v>0.3402</c:v>
                </c:pt>
                <c:pt idx="3402">
                  <c:v>0.34029999999999999</c:v>
                </c:pt>
                <c:pt idx="3403">
                  <c:v>0.34039999999999998</c:v>
                </c:pt>
                <c:pt idx="3404">
                  <c:v>0.34050000000000002</c:v>
                </c:pt>
                <c:pt idx="3405">
                  <c:v>0.34060000000000001</c:v>
                </c:pt>
                <c:pt idx="3406">
                  <c:v>0.3407</c:v>
                </c:pt>
                <c:pt idx="3407">
                  <c:v>0.34079999999999999</c:v>
                </c:pt>
                <c:pt idx="3408">
                  <c:v>0.34089999999999998</c:v>
                </c:pt>
                <c:pt idx="3409">
                  <c:v>0.34100000000000003</c:v>
                </c:pt>
                <c:pt idx="3410">
                  <c:v>0.34110000000000001</c:v>
                </c:pt>
                <c:pt idx="3411">
                  <c:v>0.3412</c:v>
                </c:pt>
                <c:pt idx="3412">
                  <c:v>0.34129999999999999</c:v>
                </c:pt>
                <c:pt idx="3413">
                  <c:v>0.34139999999999998</c:v>
                </c:pt>
                <c:pt idx="3414">
                  <c:v>0.34150000000000003</c:v>
                </c:pt>
                <c:pt idx="3415">
                  <c:v>0.34160000000000001</c:v>
                </c:pt>
                <c:pt idx="3416">
                  <c:v>0.3417</c:v>
                </c:pt>
                <c:pt idx="3417">
                  <c:v>0.34179999999999999</c:v>
                </c:pt>
                <c:pt idx="3418">
                  <c:v>0.34189999999999998</c:v>
                </c:pt>
                <c:pt idx="3419">
                  <c:v>0.34200000000000003</c:v>
                </c:pt>
                <c:pt idx="3420">
                  <c:v>0.34210000000000002</c:v>
                </c:pt>
                <c:pt idx="3421">
                  <c:v>0.3422</c:v>
                </c:pt>
                <c:pt idx="3422">
                  <c:v>0.34229999999999999</c:v>
                </c:pt>
                <c:pt idx="3423">
                  <c:v>0.34239999999999998</c:v>
                </c:pt>
                <c:pt idx="3424">
                  <c:v>0.34250000000000003</c:v>
                </c:pt>
                <c:pt idx="3425">
                  <c:v>0.34260000000000002</c:v>
                </c:pt>
                <c:pt idx="3426">
                  <c:v>0.3427</c:v>
                </c:pt>
                <c:pt idx="3427">
                  <c:v>0.34279999999999999</c:v>
                </c:pt>
                <c:pt idx="3428">
                  <c:v>0.34289999999999998</c:v>
                </c:pt>
                <c:pt idx="3429">
                  <c:v>0.34300000000000003</c:v>
                </c:pt>
                <c:pt idx="3430">
                  <c:v>0.34310000000000002</c:v>
                </c:pt>
                <c:pt idx="3431">
                  <c:v>0.34320000000000001</c:v>
                </c:pt>
                <c:pt idx="3432">
                  <c:v>0.34329999999999999</c:v>
                </c:pt>
                <c:pt idx="3433">
                  <c:v>0.34339999999999998</c:v>
                </c:pt>
                <c:pt idx="3434">
                  <c:v>0.34350000000000003</c:v>
                </c:pt>
                <c:pt idx="3435">
                  <c:v>0.34360000000000002</c:v>
                </c:pt>
                <c:pt idx="3436">
                  <c:v>0.34370000000000001</c:v>
                </c:pt>
                <c:pt idx="3437">
                  <c:v>0.34379999999999999</c:v>
                </c:pt>
                <c:pt idx="3438">
                  <c:v>0.34389999999999998</c:v>
                </c:pt>
                <c:pt idx="3439">
                  <c:v>0.34399999999999997</c:v>
                </c:pt>
                <c:pt idx="3440">
                  <c:v>0.34410000000000002</c:v>
                </c:pt>
                <c:pt idx="3441">
                  <c:v>0.34420000000000001</c:v>
                </c:pt>
                <c:pt idx="3442">
                  <c:v>0.34429999999999999</c:v>
                </c:pt>
                <c:pt idx="3443">
                  <c:v>0.34439999999999998</c:v>
                </c:pt>
                <c:pt idx="3444">
                  <c:v>0.34449999999999997</c:v>
                </c:pt>
                <c:pt idx="3445">
                  <c:v>0.34460000000000002</c:v>
                </c:pt>
                <c:pt idx="3446">
                  <c:v>0.34470000000000001</c:v>
                </c:pt>
                <c:pt idx="3447">
                  <c:v>0.3448</c:v>
                </c:pt>
                <c:pt idx="3448">
                  <c:v>0.34489999999999998</c:v>
                </c:pt>
                <c:pt idx="3449">
                  <c:v>0.34499999999999997</c:v>
                </c:pt>
                <c:pt idx="3450">
                  <c:v>0.34510000000000002</c:v>
                </c:pt>
                <c:pt idx="3451">
                  <c:v>0.34520000000000001</c:v>
                </c:pt>
                <c:pt idx="3452">
                  <c:v>0.3453</c:v>
                </c:pt>
                <c:pt idx="3453">
                  <c:v>0.34539999999999998</c:v>
                </c:pt>
                <c:pt idx="3454">
                  <c:v>0.34549999999999997</c:v>
                </c:pt>
                <c:pt idx="3455">
                  <c:v>0.34560000000000002</c:v>
                </c:pt>
                <c:pt idx="3456">
                  <c:v>0.34570000000000001</c:v>
                </c:pt>
                <c:pt idx="3457">
                  <c:v>0.3458</c:v>
                </c:pt>
                <c:pt idx="3458">
                  <c:v>0.34589999999999999</c:v>
                </c:pt>
                <c:pt idx="3459">
                  <c:v>0.34599999999999997</c:v>
                </c:pt>
                <c:pt idx="3460">
                  <c:v>0.34610000000000002</c:v>
                </c:pt>
                <c:pt idx="3461">
                  <c:v>0.34620000000000001</c:v>
                </c:pt>
                <c:pt idx="3462">
                  <c:v>0.3463</c:v>
                </c:pt>
                <c:pt idx="3463">
                  <c:v>0.34639999999999999</c:v>
                </c:pt>
                <c:pt idx="3464">
                  <c:v>0.34649999999999997</c:v>
                </c:pt>
                <c:pt idx="3465">
                  <c:v>0.34660000000000002</c:v>
                </c:pt>
                <c:pt idx="3466">
                  <c:v>0.34670000000000001</c:v>
                </c:pt>
                <c:pt idx="3467">
                  <c:v>0.3468</c:v>
                </c:pt>
                <c:pt idx="3468">
                  <c:v>0.34689999999999999</c:v>
                </c:pt>
                <c:pt idx="3469">
                  <c:v>0.34699999999999998</c:v>
                </c:pt>
                <c:pt idx="3470">
                  <c:v>0.34710000000000002</c:v>
                </c:pt>
                <c:pt idx="3471">
                  <c:v>0.34720000000000001</c:v>
                </c:pt>
                <c:pt idx="3472">
                  <c:v>0.3473</c:v>
                </c:pt>
                <c:pt idx="3473">
                  <c:v>0.34739999999999999</c:v>
                </c:pt>
                <c:pt idx="3474">
                  <c:v>0.34749999999999998</c:v>
                </c:pt>
                <c:pt idx="3475">
                  <c:v>0.34760000000000002</c:v>
                </c:pt>
                <c:pt idx="3476">
                  <c:v>0.34770000000000001</c:v>
                </c:pt>
                <c:pt idx="3477">
                  <c:v>0.3478</c:v>
                </c:pt>
                <c:pt idx="3478">
                  <c:v>0.34789999999999999</c:v>
                </c:pt>
                <c:pt idx="3479">
                  <c:v>0.34799999999999998</c:v>
                </c:pt>
                <c:pt idx="3480">
                  <c:v>0.34810000000000002</c:v>
                </c:pt>
                <c:pt idx="3481">
                  <c:v>0.34820000000000001</c:v>
                </c:pt>
                <c:pt idx="3482">
                  <c:v>0.3483</c:v>
                </c:pt>
                <c:pt idx="3483">
                  <c:v>0.34839999999999999</c:v>
                </c:pt>
                <c:pt idx="3484">
                  <c:v>0.34849999999999998</c:v>
                </c:pt>
                <c:pt idx="3485">
                  <c:v>0.34860000000000002</c:v>
                </c:pt>
                <c:pt idx="3486">
                  <c:v>0.34870000000000001</c:v>
                </c:pt>
                <c:pt idx="3487">
                  <c:v>0.3488</c:v>
                </c:pt>
                <c:pt idx="3488">
                  <c:v>0.34889999999999999</c:v>
                </c:pt>
                <c:pt idx="3489">
                  <c:v>0.34899999999999998</c:v>
                </c:pt>
                <c:pt idx="3490">
                  <c:v>0.34910000000000002</c:v>
                </c:pt>
                <c:pt idx="3491">
                  <c:v>0.34920000000000001</c:v>
                </c:pt>
                <c:pt idx="3492">
                  <c:v>0.3493</c:v>
                </c:pt>
                <c:pt idx="3493">
                  <c:v>0.34939999999999999</c:v>
                </c:pt>
                <c:pt idx="3494">
                  <c:v>0.34949999999999998</c:v>
                </c:pt>
                <c:pt idx="3495">
                  <c:v>0.34960000000000002</c:v>
                </c:pt>
                <c:pt idx="3496">
                  <c:v>0.34970000000000001</c:v>
                </c:pt>
                <c:pt idx="3497">
                  <c:v>0.3498</c:v>
                </c:pt>
                <c:pt idx="3498">
                  <c:v>0.34989999999999999</c:v>
                </c:pt>
                <c:pt idx="3499">
                  <c:v>0.35</c:v>
                </c:pt>
                <c:pt idx="3500">
                  <c:v>0.35010000000000002</c:v>
                </c:pt>
                <c:pt idx="3501">
                  <c:v>0.35020000000000001</c:v>
                </c:pt>
                <c:pt idx="3502">
                  <c:v>0.3503</c:v>
                </c:pt>
                <c:pt idx="3503">
                  <c:v>0.35039999999999999</c:v>
                </c:pt>
                <c:pt idx="3504">
                  <c:v>0.35049999999999998</c:v>
                </c:pt>
                <c:pt idx="3505">
                  <c:v>0.35060000000000002</c:v>
                </c:pt>
                <c:pt idx="3506">
                  <c:v>0.35070000000000001</c:v>
                </c:pt>
                <c:pt idx="3507">
                  <c:v>0.3508</c:v>
                </c:pt>
                <c:pt idx="3508">
                  <c:v>0.35089999999999999</c:v>
                </c:pt>
                <c:pt idx="3509">
                  <c:v>0.35099999999999998</c:v>
                </c:pt>
                <c:pt idx="3510">
                  <c:v>0.35110000000000002</c:v>
                </c:pt>
                <c:pt idx="3511">
                  <c:v>0.35120000000000001</c:v>
                </c:pt>
                <c:pt idx="3512">
                  <c:v>0.3513</c:v>
                </c:pt>
                <c:pt idx="3513">
                  <c:v>0.35139999999999999</c:v>
                </c:pt>
                <c:pt idx="3514">
                  <c:v>0.35149999999999998</c:v>
                </c:pt>
                <c:pt idx="3515">
                  <c:v>0.35160000000000002</c:v>
                </c:pt>
                <c:pt idx="3516">
                  <c:v>0.35170000000000001</c:v>
                </c:pt>
                <c:pt idx="3517">
                  <c:v>0.3518</c:v>
                </c:pt>
                <c:pt idx="3518">
                  <c:v>0.35189999999999999</c:v>
                </c:pt>
                <c:pt idx="3519">
                  <c:v>0.35199999999999998</c:v>
                </c:pt>
                <c:pt idx="3520">
                  <c:v>0.35210000000000002</c:v>
                </c:pt>
                <c:pt idx="3521">
                  <c:v>0.35220000000000001</c:v>
                </c:pt>
                <c:pt idx="3522">
                  <c:v>0.3523</c:v>
                </c:pt>
                <c:pt idx="3523">
                  <c:v>0.35239999999999999</c:v>
                </c:pt>
                <c:pt idx="3524">
                  <c:v>0.35249999999999998</c:v>
                </c:pt>
                <c:pt idx="3525">
                  <c:v>0.35260000000000002</c:v>
                </c:pt>
                <c:pt idx="3526">
                  <c:v>0.35270000000000001</c:v>
                </c:pt>
                <c:pt idx="3527">
                  <c:v>0.3528</c:v>
                </c:pt>
                <c:pt idx="3528">
                  <c:v>0.35289999999999999</c:v>
                </c:pt>
                <c:pt idx="3529">
                  <c:v>0.35299999999999998</c:v>
                </c:pt>
                <c:pt idx="3530">
                  <c:v>0.35310000000000002</c:v>
                </c:pt>
                <c:pt idx="3531">
                  <c:v>0.35320000000000001</c:v>
                </c:pt>
                <c:pt idx="3532">
                  <c:v>0.3533</c:v>
                </c:pt>
                <c:pt idx="3533">
                  <c:v>0.35339999999999999</c:v>
                </c:pt>
                <c:pt idx="3534">
                  <c:v>0.35349999999999998</c:v>
                </c:pt>
                <c:pt idx="3535">
                  <c:v>0.35360000000000003</c:v>
                </c:pt>
                <c:pt idx="3536">
                  <c:v>0.35370000000000001</c:v>
                </c:pt>
                <c:pt idx="3537">
                  <c:v>0.3538</c:v>
                </c:pt>
                <c:pt idx="3538">
                  <c:v>0.35389999999999999</c:v>
                </c:pt>
                <c:pt idx="3539">
                  <c:v>0.35399999999999998</c:v>
                </c:pt>
                <c:pt idx="3540">
                  <c:v>0.35410000000000003</c:v>
                </c:pt>
                <c:pt idx="3541">
                  <c:v>0.35420000000000001</c:v>
                </c:pt>
                <c:pt idx="3542">
                  <c:v>0.3543</c:v>
                </c:pt>
                <c:pt idx="3543">
                  <c:v>0.35439999999999999</c:v>
                </c:pt>
                <c:pt idx="3544">
                  <c:v>0.35449999999999998</c:v>
                </c:pt>
                <c:pt idx="3545">
                  <c:v>0.35460000000000003</c:v>
                </c:pt>
                <c:pt idx="3546">
                  <c:v>0.35470000000000002</c:v>
                </c:pt>
                <c:pt idx="3547">
                  <c:v>0.3548</c:v>
                </c:pt>
                <c:pt idx="3548">
                  <c:v>0.35489999999999999</c:v>
                </c:pt>
                <c:pt idx="3549">
                  <c:v>0.35499999999999998</c:v>
                </c:pt>
                <c:pt idx="3550">
                  <c:v>0.35510000000000003</c:v>
                </c:pt>
                <c:pt idx="3551">
                  <c:v>0.35520000000000002</c:v>
                </c:pt>
                <c:pt idx="3552">
                  <c:v>0.3553</c:v>
                </c:pt>
                <c:pt idx="3553">
                  <c:v>0.35539999999999999</c:v>
                </c:pt>
                <c:pt idx="3554">
                  <c:v>0.35549999999999998</c:v>
                </c:pt>
                <c:pt idx="3555">
                  <c:v>0.35560000000000003</c:v>
                </c:pt>
                <c:pt idx="3556">
                  <c:v>0.35570000000000002</c:v>
                </c:pt>
                <c:pt idx="3557">
                  <c:v>0.35580000000000001</c:v>
                </c:pt>
                <c:pt idx="3558">
                  <c:v>0.35589999999999999</c:v>
                </c:pt>
                <c:pt idx="3559">
                  <c:v>0.35599999999999998</c:v>
                </c:pt>
                <c:pt idx="3560">
                  <c:v>0.35610000000000003</c:v>
                </c:pt>
                <c:pt idx="3561">
                  <c:v>0.35620000000000002</c:v>
                </c:pt>
                <c:pt idx="3562">
                  <c:v>0.35630000000000001</c:v>
                </c:pt>
                <c:pt idx="3563">
                  <c:v>0.35639999999999999</c:v>
                </c:pt>
                <c:pt idx="3564">
                  <c:v>0.35649999999999998</c:v>
                </c:pt>
                <c:pt idx="3565">
                  <c:v>0.35659999999999997</c:v>
                </c:pt>
                <c:pt idx="3566">
                  <c:v>0.35670000000000002</c:v>
                </c:pt>
                <c:pt idx="3567">
                  <c:v>0.35680000000000001</c:v>
                </c:pt>
                <c:pt idx="3568">
                  <c:v>0.3569</c:v>
                </c:pt>
                <c:pt idx="3569">
                  <c:v>0.35699999999999998</c:v>
                </c:pt>
                <c:pt idx="3570">
                  <c:v>0.35709999999999997</c:v>
                </c:pt>
                <c:pt idx="3571">
                  <c:v>0.35720000000000002</c:v>
                </c:pt>
                <c:pt idx="3572">
                  <c:v>0.35730000000000001</c:v>
                </c:pt>
                <c:pt idx="3573">
                  <c:v>0.3574</c:v>
                </c:pt>
                <c:pt idx="3574">
                  <c:v>0.35749999999999998</c:v>
                </c:pt>
                <c:pt idx="3575">
                  <c:v>0.35759999999999997</c:v>
                </c:pt>
                <c:pt idx="3576">
                  <c:v>0.35770000000000002</c:v>
                </c:pt>
                <c:pt idx="3577">
                  <c:v>0.35780000000000001</c:v>
                </c:pt>
                <c:pt idx="3578">
                  <c:v>0.3579</c:v>
                </c:pt>
                <c:pt idx="3579">
                  <c:v>0.35799999999999998</c:v>
                </c:pt>
                <c:pt idx="3580">
                  <c:v>0.35809999999999997</c:v>
                </c:pt>
                <c:pt idx="3581">
                  <c:v>0.35820000000000002</c:v>
                </c:pt>
                <c:pt idx="3582">
                  <c:v>0.35830000000000001</c:v>
                </c:pt>
                <c:pt idx="3583">
                  <c:v>0.3584</c:v>
                </c:pt>
                <c:pt idx="3584">
                  <c:v>0.35849999999999999</c:v>
                </c:pt>
                <c:pt idx="3585">
                  <c:v>0.35859999999999997</c:v>
                </c:pt>
                <c:pt idx="3586">
                  <c:v>0.35870000000000002</c:v>
                </c:pt>
                <c:pt idx="3587">
                  <c:v>0.35880000000000001</c:v>
                </c:pt>
                <c:pt idx="3588">
                  <c:v>0.3589</c:v>
                </c:pt>
                <c:pt idx="3589">
                  <c:v>0.35899999999999999</c:v>
                </c:pt>
                <c:pt idx="3590">
                  <c:v>0.35909999999999997</c:v>
                </c:pt>
                <c:pt idx="3591">
                  <c:v>0.35920000000000002</c:v>
                </c:pt>
                <c:pt idx="3592">
                  <c:v>0.35930000000000001</c:v>
                </c:pt>
                <c:pt idx="3593">
                  <c:v>0.3594</c:v>
                </c:pt>
                <c:pt idx="3594">
                  <c:v>0.35949999999999999</c:v>
                </c:pt>
                <c:pt idx="3595">
                  <c:v>0.35959999999999998</c:v>
                </c:pt>
                <c:pt idx="3596">
                  <c:v>0.35970000000000002</c:v>
                </c:pt>
                <c:pt idx="3597">
                  <c:v>0.35980000000000001</c:v>
                </c:pt>
                <c:pt idx="3598">
                  <c:v>0.3599</c:v>
                </c:pt>
                <c:pt idx="3599">
                  <c:v>0.36</c:v>
                </c:pt>
                <c:pt idx="3600">
                  <c:v>0.36009999999999998</c:v>
                </c:pt>
                <c:pt idx="3601">
                  <c:v>0.36020000000000002</c:v>
                </c:pt>
                <c:pt idx="3602">
                  <c:v>0.36030000000000001</c:v>
                </c:pt>
                <c:pt idx="3603">
                  <c:v>0.3604</c:v>
                </c:pt>
                <c:pt idx="3604">
                  <c:v>0.36049999999999999</c:v>
                </c:pt>
                <c:pt idx="3605">
                  <c:v>0.36059999999999998</c:v>
                </c:pt>
                <c:pt idx="3606">
                  <c:v>0.36070000000000002</c:v>
                </c:pt>
                <c:pt idx="3607">
                  <c:v>0.36080000000000001</c:v>
                </c:pt>
                <c:pt idx="3608">
                  <c:v>0.3609</c:v>
                </c:pt>
                <c:pt idx="3609">
                  <c:v>0.36099999999999999</c:v>
                </c:pt>
                <c:pt idx="3610">
                  <c:v>0.36109999999999998</c:v>
                </c:pt>
                <c:pt idx="3611">
                  <c:v>0.36120000000000002</c:v>
                </c:pt>
                <c:pt idx="3612">
                  <c:v>0.36130000000000001</c:v>
                </c:pt>
                <c:pt idx="3613">
                  <c:v>0.3614</c:v>
                </c:pt>
                <c:pt idx="3614">
                  <c:v>0.36149999999999999</c:v>
                </c:pt>
                <c:pt idx="3615">
                  <c:v>0.36159999999999998</c:v>
                </c:pt>
                <c:pt idx="3616">
                  <c:v>0.36170000000000002</c:v>
                </c:pt>
                <c:pt idx="3617">
                  <c:v>0.36180000000000001</c:v>
                </c:pt>
                <c:pt idx="3618">
                  <c:v>0.3619</c:v>
                </c:pt>
                <c:pt idx="3619">
                  <c:v>0.36199999999999999</c:v>
                </c:pt>
                <c:pt idx="3620">
                  <c:v>0.36209999999999998</c:v>
                </c:pt>
                <c:pt idx="3621">
                  <c:v>0.36220000000000002</c:v>
                </c:pt>
                <c:pt idx="3622">
                  <c:v>0.36230000000000001</c:v>
                </c:pt>
                <c:pt idx="3623">
                  <c:v>0.3624</c:v>
                </c:pt>
                <c:pt idx="3624">
                  <c:v>0.36249999999999999</c:v>
                </c:pt>
                <c:pt idx="3625">
                  <c:v>0.36259999999999998</c:v>
                </c:pt>
                <c:pt idx="3626">
                  <c:v>0.36270000000000002</c:v>
                </c:pt>
                <c:pt idx="3627">
                  <c:v>0.36280000000000001</c:v>
                </c:pt>
                <c:pt idx="3628">
                  <c:v>0.3629</c:v>
                </c:pt>
                <c:pt idx="3629">
                  <c:v>0.36299999999999999</c:v>
                </c:pt>
                <c:pt idx="3630">
                  <c:v>0.36309999999999998</c:v>
                </c:pt>
                <c:pt idx="3631">
                  <c:v>0.36320000000000002</c:v>
                </c:pt>
                <c:pt idx="3632">
                  <c:v>0.36330000000000001</c:v>
                </c:pt>
                <c:pt idx="3633">
                  <c:v>0.3634</c:v>
                </c:pt>
                <c:pt idx="3634">
                  <c:v>0.36349999999999999</c:v>
                </c:pt>
                <c:pt idx="3635">
                  <c:v>0.36359999999999998</c:v>
                </c:pt>
                <c:pt idx="3636">
                  <c:v>0.36370000000000002</c:v>
                </c:pt>
                <c:pt idx="3637">
                  <c:v>0.36380000000000001</c:v>
                </c:pt>
                <c:pt idx="3638">
                  <c:v>0.3639</c:v>
                </c:pt>
                <c:pt idx="3639">
                  <c:v>0.36399999999999999</c:v>
                </c:pt>
                <c:pt idx="3640">
                  <c:v>0.36409999999999998</c:v>
                </c:pt>
                <c:pt idx="3641">
                  <c:v>0.36420000000000002</c:v>
                </c:pt>
                <c:pt idx="3642">
                  <c:v>0.36430000000000001</c:v>
                </c:pt>
                <c:pt idx="3643">
                  <c:v>0.3644</c:v>
                </c:pt>
                <c:pt idx="3644">
                  <c:v>0.36449999999999999</c:v>
                </c:pt>
                <c:pt idx="3645">
                  <c:v>0.36459999999999998</c:v>
                </c:pt>
                <c:pt idx="3646">
                  <c:v>0.36470000000000002</c:v>
                </c:pt>
                <c:pt idx="3647">
                  <c:v>0.36480000000000001</c:v>
                </c:pt>
                <c:pt idx="3648">
                  <c:v>0.3649</c:v>
                </c:pt>
                <c:pt idx="3649">
                  <c:v>0.36499999999999999</c:v>
                </c:pt>
                <c:pt idx="3650">
                  <c:v>0.36509999999999998</c:v>
                </c:pt>
                <c:pt idx="3651">
                  <c:v>0.36520000000000002</c:v>
                </c:pt>
                <c:pt idx="3652">
                  <c:v>0.36530000000000001</c:v>
                </c:pt>
                <c:pt idx="3653">
                  <c:v>0.3654</c:v>
                </c:pt>
                <c:pt idx="3654">
                  <c:v>0.36549999999999999</c:v>
                </c:pt>
                <c:pt idx="3655">
                  <c:v>0.36559999999999998</c:v>
                </c:pt>
                <c:pt idx="3656">
                  <c:v>0.36570000000000003</c:v>
                </c:pt>
                <c:pt idx="3657">
                  <c:v>0.36580000000000001</c:v>
                </c:pt>
                <c:pt idx="3658">
                  <c:v>0.3659</c:v>
                </c:pt>
                <c:pt idx="3659">
                  <c:v>0.36599999999999999</c:v>
                </c:pt>
                <c:pt idx="3660">
                  <c:v>0.36609999999999998</c:v>
                </c:pt>
                <c:pt idx="3661">
                  <c:v>0.36620000000000003</c:v>
                </c:pt>
                <c:pt idx="3662">
                  <c:v>0.36630000000000001</c:v>
                </c:pt>
                <c:pt idx="3663">
                  <c:v>0.3664</c:v>
                </c:pt>
                <c:pt idx="3664">
                  <c:v>0.36649999999999999</c:v>
                </c:pt>
                <c:pt idx="3665">
                  <c:v>0.36659999999999998</c:v>
                </c:pt>
                <c:pt idx="3666">
                  <c:v>0.36670000000000003</c:v>
                </c:pt>
                <c:pt idx="3667">
                  <c:v>0.36680000000000001</c:v>
                </c:pt>
                <c:pt idx="3668">
                  <c:v>0.3669</c:v>
                </c:pt>
                <c:pt idx="3669">
                  <c:v>0.36699999999999999</c:v>
                </c:pt>
                <c:pt idx="3670">
                  <c:v>0.36709999999999998</c:v>
                </c:pt>
                <c:pt idx="3671">
                  <c:v>0.36720000000000003</c:v>
                </c:pt>
                <c:pt idx="3672">
                  <c:v>0.36730000000000002</c:v>
                </c:pt>
                <c:pt idx="3673">
                  <c:v>0.3674</c:v>
                </c:pt>
                <c:pt idx="3674">
                  <c:v>0.36749999999999999</c:v>
                </c:pt>
                <c:pt idx="3675">
                  <c:v>0.36759999999999998</c:v>
                </c:pt>
                <c:pt idx="3676">
                  <c:v>0.36770000000000003</c:v>
                </c:pt>
                <c:pt idx="3677">
                  <c:v>0.36780000000000002</c:v>
                </c:pt>
                <c:pt idx="3678">
                  <c:v>0.3679</c:v>
                </c:pt>
                <c:pt idx="3679">
                  <c:v>0.36799999999999999</c:v>
                </c:pt>
                <c:pt idx="3680">
                  <c:v>0.36809999999999998</c:v>
                </c:pt>
                <c:pt idx="3681">
                  <c:v>0.36820000000000003</c:v>
                </c:pt>
                <c:pt idx="3682">
                  <c:v>0.36830000000000002</c:v>
                </c:pt>
                <c:pt idx="3683">
                  <c:v>0.36840000000000001</c:v>
                </c:pt>
                <c:pt idx="3684">
                  <c:v>0.36849999999999999</c:v>
                </c:pt>
                <c:pt idx="3685">
                  <c:v>0.36859999999999998</c:v>
                </c:pt>
                <c:pt idx="3686">
                  <c:v>0.36870000000000003</c:v>
                </c:pt>
                <c:pt idx="3687">
                  <c:v>0.36880000000000002</c:v>
                </c:pt>
                <c:pt idx="3688">
                  <c:v>0.36890000000000001</c:v>
                </c:pt>
                <c:pt idx="3689">
                  <c:v>0.36899999999999999</c:v>
                </c:pt>
                <c:pt idx="3690">
                  <c:v>0.36909999999999998</c:v>
                </c:pt>
                <c:pt idx="3691">
                  <c:v>0.36919999999999997</c:v>
                </c:pt>
                <c:pt idx="3692">
                  <c:v>0.36930000000000002</c:v>
                </c:pt>
                <c:pt idx="3693">
                  <c:v>0.36940000000000001</c:v>
                </c:pt>
                <c:pt idx="3694">
                  <c:v>0.3695</c:v>
                </c:pt>
                <c:pt idx="3695">
                  <c:v>0.36959999999999998</c:v>
                </c:pt>
                <c:pt idx="3696">
                  <c:v>0.36969999999999997</c:v>
                </c:pt>
                <c:pt idx="3697">
                  <c:v>0.36980000000000002</c:v>
                </c:pt>
                <c:pt idx="3698">
                  <c:v>0.36990000000000001</c:v>
                </c:pt>
                <c:pt idx="3699">
                  <c:v>0.37</c:v>
                </c:pt>
                <c:pt idx="3700">
                  <c:v>0.37009999999999998</c:v>
                </c:pt>
                <c:pt idx="3701">
                  <c:v>0.37019999999999997</c:v>
                </c:pt>
                <c:pt idx="3702">
                  <c:v>0.37030000000000002</c:v>
                </c:pt>
                <c:pt idx="3703">
                  <c:v>0.37040000000000001</c:v>
                </c:pt>
                <c:pt idx="3704">
                  <c:v>0.3705</c:v>
                </c:pt>
                <c:pt idx="3705">
                  <c:v>0.37059999999999998</c:v>
                </c:pt>
                <c:pt idx="3706">
                  <c:v>0.37069999999999997</c:v>
                </c:pt>
                <c:pt idx="3707">
                  <c:v>0.37080000000000002</c:v>
                </c:pt>
                <c:pt idx="3708">
                  <c:v>0.37090000000000001</c:v>
                </c:pt>
                <c:pt idx="3709">
                  <c:v>0.371</c:v>
                </c:pt>
                <c:pt idx="3710">
                  <c:v>0.37109999999999999</c:v>
                </c:pt>
                <c:pt idx="3711">
                  <c:v>0.37119999999999997</c:v>
                </c:pt>
                <c:pt idx="3712">
                  <c:v>0.37130000000000002</c:v>
                </c:pt>
                <c:pt idx="3713">
                  <c:v>0.37140000000000001</c:v>
                </c:pt>
                <c:pt idx="3714">
                  <c:v>0.3715</c:v>
                </c:pt>
                <c:pt idx="3715">
                  <c:v>0.37159999999999999</c:v>
                </c:pt>
                <c:pt idx="3716">
                  <c:v>0.37169999999999997</c:v>
                </c:pt>
                <c:pt idx="3717">
                  <c:v>0.37180000000000002</c:v>
                </c:pt>
                <c:pt idx="3718">
                  <c:v>0.37190000000000001</c:v>
                </c:pt>
                <c:pt idx="3719">
                  <c:v>0.372</c:v>
                </c:pt>
                <c:pt idx="3720">
                  <c:v>0.37209999999999999</c:v>
                </c:pt>
                <c:pt idx="3721">
                  <c:v>0.37219999999999998</c:v>
                </c:pt>
                <c:pt idx="3722">
                  <c:v>0.37230000000000002</c:v>
                </c:pt>
                <c:pt idx="3723">
                  <c:v>0.37240000000000001</c:v>
                </c:pt>
                <c:pt idx="3724">
                  <c:v>0.3725</c:v>
                </c:pt>
                <c:pt idx="3725">
                  <c:v>0.37259999999999999</c:v>
                </c:pt>
                <c:pt idx="3726">
                  <c:v>0.37269999999999998</c:v>
                </c:pt>
                <c:pt idx="3727">
                  <c:v>0.37280000000000002</c:v>
                </c:pt>
                <c:pt idx="3728">
                  <c:v>0.37290000000000001</c:v>
                </c:pt>
                <c:pt idx="3729">
                  <c:v>0.373</c:v>
                </c:pt>
                <c:pt idx="3730">
                  <c:v>0.37309999999999999</c:v>
                </c:pt>
                <c:pt idx="3731">
                  <c:v>0.37319999999999998</c:v>
                </c:pt>
                <c:pt idx="3732">
                  <c:v>0.37330000000000002</c:v>
                </c:pt>
                <c:pt idx="3733">
                  <c:v>0.37340000000000001</c:v>
                </c:pt>
                <c:pt idx="3734">
                  <c:v>0.3735</c:v>
                </c:pt>
                <c:pt idx="3735">
                  <c:v>0.37359999999999999</c:v>
                </c:pt>
                <c:pt idx="3736">
                  <c:v>0.37369999999999998</c:v>
                </c:pt>
                <c:pt idx="3737">
                  <c:v>0.37380000000000002</c:v>
                </c:pt>
                <c:pt idx="3738">
                  <c:v>0.37390000000000001</c:v>
                </c:pt>
                <c:pt idx="3739">
                  <c:v>0.374</c:v>
                </c:pt>
                <c:pt idx="3740">
                  <c:v>0.37409999999999999</c:v>
                </c:pt>
                <c:pt idx="3741">
                  <c:v>0.37419999999999998</c:v>
                </c:pt>
                <c:pt idx="3742">
                  <c:v>0.37430000000000002</c:v>
                </c:pt>
                <c:pt idx="3743">
                  <c:v>0.37440000000000001</c:v>
                </c:pt>
                <c:pt idx="3744">
                  <c:v>0.3745</c:v>
                </c:pt>
                <c:pt idx="3745">
                  <c:v>0.37459999999999999</c:v>
                </c:pt>
                <c:pt idx="3746">
                  <c:v>0.37469999999999998</c:v>
                </c:pt>
                <c:pt idx="3747">
                  <c:v>0.37480000000000002</c:v>
                </c:pt>
                <c:pt idx="3748">
                  <c:v>0.37490000000000001</c:v>
                </c:pt>
                <c:pt idx="3749">
                  <c:v>0.375</c:v>
                </c:pt>
                <c:pt idx="3750">
                  <c:v>0.37509999999999999</c:v>
                </c:pt>
                <c:pt idx="3751">
                  <c:v>0.37519999999999998</c:v>
                </c:pt>
                <c:pt idx="3752">
                  <c:v>0.37530000000000002</c:v>
                </c:pt>
                <c:pt idx="3753">
                  <c:v>0.37540000000000001</c:v>
                </c:pt>
                <c:pt idx="3754">
                  <c:v>0.3755</c:v>
                </c:pt>
                <c:pt idx="3755">
                  <c:v>0.37559999999999999</c:v>
                </c:pt>
                <c:pt idx="3756">
                  <c:v>0.37569999999999998</c:v>
                </c:pt>
                <c:pt idx="3757">
                  <c:v>0.37580000000000002</c:v>
                </c:pt>
                <c:pt idx="3758">
                  <c:v>0.37590000000000001</c:v>
                </c:pt>
                <c:pt idx="3759">
                  <c:v>0.376</c:v>
                </c:pt>
                <c:pt idx="3760">
                  <c:v>0.37609999999999999</c:v>
                </c:pt>
                <c:pt idx="3761">
                  <c:v>0.37619999999999998</c:v>
                </c:pt>
                <c:pt idx="3762">
                  <c:v>0.37630000000000002</c:v>
                </c:pt>
                <c:pt idx="3763">
                  <c:v>0.37640000000000001</c:v>
                </c:pt>
                <c:pt idx="3764">
                  <c:v>0.3765</c:v>
                </c:pt>
                <c:pt idx="3765">
                  <c:v>0.37659999999999999</c:v>
                </c:pt>
                <c:pt idx="3766">
                  <c:v>0.37669999999999998</c:v>
                </c:pt>
                <c:pt idx="3767">
                  <c:v>0.37680000000000002</c:v>
                </c:pt>
                <c:pt idx="3768">
                  <c:v>0.37690000000000001</c:v>
                </c:pt>
                <c:pt idx="3769">
                  <c:v>0.377</c:v>
                </c:pt>
                <c:pt idx="3770">
                  <c:v>0.37709999999999999</c:v>
                </c:pt>
                <c:pt idx="3771">
                  <c:v>0.37719999999999998</c:v>
                </c:pt>
                <c:pt idx="3772">
                  <c:v>0.37730000000000002</c:v>
                </c:pt>
                <c:pt idx="3773">
                  <c:v>0.37740000000000001</c:v>
                </c:pt>
                <c:pt idx="3774">
                  <c:v>0.3775</c:v>
                </c:pt>
                <c:pt idx="3775">
                  <c:v>0.37759999999999999</c:v>
                </c:pt>
                <c:pt idx="3776">
                  <c:v>0.37769999999999998</c:v>
                </c:pt>
                <c:pt idx="3777">
                  <c:v>0.37780000000000002</c:v>
                </c:pt>
                <c:pt idx="3778">
                  <c:v>0.37790000000000001</c:v>
                </c:pt>
                <c:pt idx="3779">
                  <c:v>0.378</c:v>
                </c:pt>
                <c:pt idx="3780">
                  <c:v>0.37809999999999999</c:v>
                </c:pt>
                <c:pt idx="3781">
                  <c:v>0.37819999999999998</c:v>
                </c:pt>
                <c:pt idx="3782">
                  <c:v>0.37830000000000003</c:v>
                </c:pt>
                <c:pt idx="3783">
                  <c:v>0.37840000000000001</c:v>
                </c:pt>
                <c:pt idx="3784">
                  <c:v>0.3785</c:v>
                </c:pt>
                <c:pt idx="3785">
                  <c:v>0.37859999999999999</c:v>
                </c:pt>
                <c:pt idx="3786">
                  <c:v>0.37869999999999998</c:v>
                </c:pt>
                <c:pt idx="3787">
                  <c:v>0.37880000000000003</c:v>
                </c:pt>
                <c:pt idx="3788">
                  <c:v>0.37890000000000001</c:v>
                </c:pt>
                <c:pt idx="3789">
                  <c:v>0.379</c:v>
                </c:pt>
                <c:pt idx="3790">
                  <c:v>0.37909999999999999</c:v>
                </c:pt>
                <c:pt idx="3791">
                  <c:v>0.37919999999999998</c:v>
                </c:pt>
                <c:pt idx="3792">
                  <c:v>0.37930000000000003</c:v>
                </c:pt>
                <c:pt idx="3793">
                  <c:v>0.37940000000000002</c:v>
                </c:pt>
                <c:pt idx="3794">
                  <c:v>0.3795</c:v>
                </c:pt>
                <c:pt idx="3795">
                  <c:v>0.37959999999999999</c:v>
                </c:pt>
                <c:pt idx="3796">
                  <c:v>0.37969999999999998</c:v>
                </c:pt>
                <c:pt idx="3797">
                  <c:v>0.37980000000000003</c:v>
                </c:pt>
                <c:pt idx="3798">
                  <c:v>0.37990000000000002</c:v>
                </c:pt>
                <c:pt idx="3799">
                  <c:v>0.38</c:v>
                </c:pt>
                <c:pt idx="3800">
                  <c:v>0.38009999999999999</c:v>
                </c:pt>
                <c:pt idx="3801">
                  <c:v>0.38019999999999998</c:v>
                </c:pt>
                <c:pt idx="3802">
                  <c:v>0.38030000000000003</c:v>
                </c:pt>
                <c:pt idx="3803">
                  <c:v>0.38040000000000002</c:v>
                </c:pt>
                <c:pt idx="3804">
                  <c:v>0.3805</c:v>
                </c:pt>
                <c:pt idx="3805">
                  <c:v>0.38059999999999999</c:v>
                </c:pt>
                <c:pt idx="3806">
                  <c:v>0.38069999999999998</c:v>
                </c:pt>
                <c:pt idx="3807">
                  <c:v>0.38080000000000003</c:v>
                </c:pt>
                <c:pt idx="3808">
                  <c:v>0.38090000000000002</c:v>
                </c:pt>
                <c:pt idx="3809">
                  <c:v>0.38100000000000001</c:v>
                </c:pt>
                <c:pt idx="3810">
                  <c:v>0.38109999999999999</c:v>
                </c:pt>
                <c:pt idx="3811">
                  <c:v>0.38119999999999998</c:v>
                </c:pt>
                <c:pt idx="3812">
                  <c:v>0.38129999999999997</c:v>
                </c:pt>
                <c:pt idx="3813">
                  <c:v>0.38140000000000002</c:v>
                </c:pt>
                <c:pt idx="3814">
                  <c:v>0.38150000000000001</c:v>
                </c:pt>
                <c:pt idx="3815">
                  <c:v>0.38159999999999999</c:v>
                </c:pt>
                <c:pt idx="3816">
                  <c:v>0.38169999999999998</c:v>
                </c:pt>
                <c:pt idx="3817">
                  <c:v>0.38179999999999997</c:v>
                </c:pt>
                <c:pt idx="3818">
                  <c:v>0.38190000000000002</c:v>
                </c:pt>
                <c:pt idx="3819">
                  <c:v>0.38200000000000001</c:v>
                </c:pt>
                <c:pt idx="3820">
                  <c:v>0.3821</c:v>
                </c:pt>
                <c:pt idx="3821">
                  <c:v>0.38219999999999998</c:v>
                </c:pt>
                <c:pt idx="3822">
                  <c:v>0.38229999999999997</c:v>
                </c:pt>
                <c:pt idx="3823">
                  <c:v>0.38240000000000002</c:v>
                </c:pt>
                <c:pt idx="3824">
                  <c:v>0.38250000000000001</c:v>
                </c:pt>
                <c:pt idx="3825">
                  <c:v>0.3826</c:v>
                </c:pt>
                <c:pt idx="3826">
                  <c:v>0.38269999999999998</c:v>
                </c:pt>
                <c:pt idx="3827">
                  <c:v>0.38279999999999997</c:v>
                </c:pt>
                <c:pt idx="3828">
                  <c:v>0.38290000000000002</c:v>
                </c:pt>
                <c:pt idx="3829">
                  <c:v>0.38300000000000001</c:v>
                </c:pt>
                <c:pt idx="3830">
                  <c:v>0.3831</c:v>
                </c:pt>
                <c:pt idx="3831">
                  <c:v>0.38319999999999999</c:v>
                </c:pt>
                <c:pt idx="3832">
                  <c:v>0.38329999999999997</c:v>
                </c:pt>
                <c:pt idx="3833">
                  <c:v>0.38340000000000002</c:v>
                </c:pt>
                <c:pt idx="3834">
                  <c:v>0.38350000000000001</c:v>
                </c:pt>
                <c:pt idx="3835">
                  <c:v>0.3836</c:v>
                </c:pt>
                <c:pt idx="3836">
                  <c:v>0.38369999999999999</c:v>
                </c:pt>
                <c:pt idx="3837">
                  <c:v>0.38379999999999997</c:v>
                </c:pt>
                <c:pt idx="3838">
                  <c:v>0.38390000000000002</c:v>
                </c:pt>
                <c:pt idx="3839">
                  <c:v>0.38400000000000001</c:v>
                </c:pt>
                <c:pt idx="3840">
                  <c:v>0.3841</c:v>
                </c:pt>
                <c:pt idx="3841">
                  <c:v>0.38419999999999999</c:v>
                </c:pt>
                <c:pt idx="3842">
                  <c:v>0.38429999999999997</c:v>
                </c:pt>
                <c:pt idx="3843">
                  <c:v>0.38440000000000002</c:v>
                </c:pt>
                <c:pt idx="3844">
                  <c:v>0.38450000000000001</c:v>
                </c:pt>
                <c:pt idx="3845">
                  <c:v>0.3846</c:v>
                </c:pt>
                <c:pt idx="3846">
                  <c:v>0.38469999999999999</c:v>
                </c:pt>
                <c:pt idx="3847">
                  <c:v>0.38479999999999998</c:v>
                </c:pt>
                <c:pt idx="3848">
                  <c:v>0.38490000000000002</c:v>
                </c:pt>
                <c:pt idx="3849">
                  <c:v>0.38500000000000001</c:v>
                </c:pt>
                <c:pt idx="3850">
                  <c:v>0.3851</c:v>
                </c:pt>
                <c:pt idx="3851">
                  <c:v>0.38519999999999999</c:v>
                </c:pt>
                <c:pt idx="3852">
                  <c:v>0.38529999999999998</c:v>
                </c:pt>
                <c:pt idx="3853">
                  <c:v>0.38540000000000002</c:v>
                </c:pt>
                <c:pt idx="3854">
                  <c:v>0.38550000000000001</c:v>
                </c:pt>
                <c:pt idx="3855">
                  <c:v>0.3856</c:v>
                </c:pt>
                <c:pt idx="3856">
                  <c:v>0.38569999999999999</c:v>
                </c:pt>
                <c:pt idx="3857">
                  <c:v>0.38579999999999998</c:v>
                </c:pt>
                <c:pt idx="3858">
                  <c:v>0.38590000000000002</c:v>
                </c:pt>
                <c:pt idx="3859">
                  <c:v>0.38600000000000001</c:v>
                </c:pt>
                <c:pt idx="3860">
                  <c:v>0.3861</c:v>
                </c:pt>
                <c:pt idx="3861">
                  <c:v>0.38619999999999999</c:v>
                </c:pt>
                <c:pt idx="3862">
                  <c:v>0.38629999999999998</c:v>
                </c:pt>
                <c:pt idx="3863">
                  <c:v>0.38640000000000002</c:v>
                </c:pt>
                <c:pt idx="3864">
                  <c:v>0.38650000000000001</c:v>
                </c:pt>
                <c:pt idx="3865">
                  <c:v>0.3866</c:v>
                </c:pt>
                <c:pt idx="3866">
                  <c:v>0.38669999999999999</c:v>
                </c:pt>
                <c:pt idx="3867">
                  <c:v>0.38679999999999998</c:v>
                </c:pt>
                <c:pt idx="3868">
                  <c:v>0.38690000000000002</c:v>
                </c:pt>
                <c:pt idx="3869">
                  <c:v>0.38700000000000001</c:v>
                </c:pt>
                <c:pt idx="3870">
                  <c:v>0.3871</c:v>
                </c:pt>
                <c:pt idx="3871">
                  <c:v>0.38719999999999999</c:v>
                </c:pt>
                <c:pt idx="3872">
                  <c:v>0.38729999999999998</c:v>
                </c:pt>
                <c:pt idx="3873">
                  <c:v>0.38740000000000002</c:v>
                </c:pt>
                <c:pt idx="3874">
                  <c:v>0.38750000000000001</c:v>
                </c:pt>
                <c:pt idx="3875">
                  <c:v>0.3876</c:v>
                </c:pt>
                <c:pt idx="3876">
                  <c:v>0.38769999999999999</c:v>
                </c:pt>
                <c:pt idx="3877">
                  <c:v>0.38779999999999998</c:v>
                </c:pt>
                <c:pt idx="3878">
                  <c:v>0.38790000000000002</c:v>
                </c:pt>
                <c:pt idx="3879">
                  <c:v>0.38800000000000001</c:v>
                </c:pt>
                <c:pt idx="3880">
                  <c:v>0.3881</c:v>
                </c:pt>
                <c:pt idx="3881">
                  <c:v>0.38819999999999999</c:v>
                </c:pt>
                <c:pt idx="3882">
                  <c:v>0.38829999999999998</c:v>
                </c:pt>
                <c:pt idx="3883">
                  <c:v>0.38840000000000002</c:v>
                </c:pt>
                <c:pt idx="3884">
                  <c:v>0.38850000000000001</c:v>
                </c:pt>
                <c:pt idx="3885">
                  <c:v>0.3886</c:v>
                </c:pt>
                <c:pt idx="3886">
                  <c:v>0.38869999999999999</c:v>
                </c:pt>
                <c:pt idx="3887">
                  <c:v>0.38879999999999998</c:v>
                </c:pt>
                <c:pt idx="3888">
                  <c:v>0.38890000000000002</c:v>
                </c:pt>
                <c:pt idx="3889">
                  <c:v>0.38900000000000001</c:v>
                </c:pt>
                <c:pt idx="3890">
                  <c:v>0.3891</c:v>
                </c:pt>
                <c:pt idx="3891">
                  <c:v>0.38919999999999999</c:v>
                </c:pt>
                <c:pt idx="3892">
                  <c:v>0.38929999999999998</c:v>
                </c:pt>
                <c:pt idx="3893">
                  <c:v>0.38940000000000002</c:v>
                </c:pt>
                <c:pt idx="3894">
                  <c:v>0.38950000000000001</c:v>
                </c:pt>
                <c:pt idx="3895">
                  <c:v>0.3896</c:v>
                </c:pt>
                <c:pt idx="3896">
                  <c:v>0.38969999999999999</c:v>
                </c:pt>
                <c:pt idx="3897">
                  <c:v>0.38979999999999998</c:v>
                </c:pt>
                <c:pt idx="3898">
                  <c:v>0.38990000000000002</c:v>
                </c:pt>
                <c:pt idx="3899">
                  <c:v>0.39</c:v>
                </c:pt>
                <c:pt idx="3900">
                  <c:v>0.3901</c:v>
                </c:pt>
                <c:pt idx="3901">
                  <c:v>0.39019999999999999</c:v>
                </c:pt>
                <c:pt idx="3902">
                  <c:v>0.39029999999999998</c:v>
                </c:pt>
                <c:pt idx="3903">
                  <c:v>0.39040000000000002</c:v>
                </c:pt>
                <c:pt idx="3904">
                  <c:v>0.39050000000000001</c:v>
                </c:pt>
                <c:pt idx="3905">
                  <c:v>0.3906</c:v>
                </c:pt>
                <c:pt idx="3906">
                  <c:v>0.39069999999999999</c:v>
                </c:pt>
                <c:pt idx="3907">
                  <c:v>0.39079999999999998</c:v>
                </c:pt>
                <c:pt idx="3908">
                  <c:v>0.39090000000000003</c:v>
                </c:pt>
                <c:pt idx="3909">
                  <c:v>0.39100000000000001</c:v>
                </c:pt>
                <c:pt idx="3910">
                  <c:v>0.3911</c:v>
                </c:pt>
                <c:pt idx="3911">
                  <c:v>0.39119999999999999</c:v>
                </c:pt>
                <c:pt idx="3912">
                  <c:v>0.39129999999999998</c:v>
                </c:pt>
                <c:pt idx="3913">
                  <c:v>0.39140000000000003</c:v>
                </c:pt>
                <c:pt idx="3914">
                  <c:v>0.39150000000000001</c:v>
                </c:pt>
                <c:pt idx="3915">
                  <c:v>0.3916</c:v>
                </c:pt>
                <c:pt idx="3916">
                  <c:v>0.39169999999999999</c:v>
                </c:pt>
                <c:pt idx="3917">
                  <c:v>0.39179999999999998</c:v>
                </c:pt>
                <c:pt idx="3918">
                  <c:v>0.39190000000000003</c:v>
                </c:pt>
                <c:pt idx="3919">
                  <c:v>0.39200000000000002</c:v>
                </c:pt>
                <c:pt idx="3920">
                  <c:v>0.3921</c:v>
                </c:pt>
                <c:pt idx="3921">
                  <c:v>0.39219999999999999</c:v>
                </c:pt>
                <c:pt idx="3922">
                  <c:v>0.39229999999999998</c:v>
                </c:pt>
                <c:pt idx="3923">
                  <c:v>0.39240000000000003</c:v>
                </c:pt>
                <c:pt idx="3924">
                  <c:v>0.39250000000000002</c:v>
                </c:pt>
                <c:pt idx="3925">
                  <c:v>0.3926</c:v>
                </c:pt>
                <c:pt idx="3926">
                  <c:v>0.39269999999999999</c:v>
                </c:pt>
                <c:pt idx="3927">
                  <c:v>0.39279999999999998</c:v>
                </c:pt>
                <c:pt idx="3928">
                  <c:v>0.39290000000000003</c:v>
                </c:pt>
                <c:pt idx="3929">
                  <c:v>0.39300000000000002</c:v>
                </c:pt>
                <c:pt idx="3930">
                  <c:v>0.3931</c:v>
                </c:pt>
                <c:pt idx="3931">
                  <c:v>0.39319999999999999</c:v>
                </c:pt>
                <c:pt idx="3932">
                  <c:v>0.39329999999999998</c:v>
                </c:pt>
                <c:pt idx="3933">
                  <c:v>0.39340000000000003</c:v>
                </c:pt>
                <c:pt idx="3934">
                  <c:v>0.39350000000000002</c:v>
                </c:pt>
                <c:pt idx="3935">
                  <c:v>0.39360000000000001</c:v>
                </c:pt>
                <c:pt idx="3936">
                  <c:v>0.39369999999999999</c:v>
                </c:pt>
                <c:pt idx="3937">
                  <c:v>0.39379999999999998</c:v>
                </c:pt>
                <c:pt idx="3938">
                  <c:v>0.39389999999999997</c:v>
                </c:pt>
                <c:pt idx="3939">
                  <c:v>0.39400000000000002</c:v>
                </c:pt>
                <c:pt idx="3940">
                  <c:v>0.39410000000000001</c:v>
                </c:pt>
                <c:pt idx="3941">
                  <c:v>0.39419999999999999</c:v>
                </c:pt>
                <c:pt idx="3942">
                  <c:v>0.39429999999999998</c:v>
                </c:pt>
                <c:pt idx="3943">
                  <c:v>0.39439999999999997</c:v>
                </c:pt>
                <c:pt idx="3944">
                  <c:v>0.39450000000000002</c:v>
                </c:pt>
                <c:pt idx="3945">
                  <c:v>0.39460000000000001</c:v>
                </c:pt>
                <c:pt idx="3946">
                  <c:v>0.3947</c:v>
                </c:pt>
                <c:pt idx="3947">
                  <c:v>0.39479999999999998</c:v>
                </c:pt>
                <c:pt idx="3948">
                  <c:v>0.39489999999999997</c:v>
                </c:pt>
                <c:pt idx="3949">
                  <c:v>0.39500000000000002</c:v>
                </c:pt>
                <c:pt idx="3950">
                  <c:v>0.39510000000000001</c:v>
                </c:pt>
                <c:pt idx="3951">
                  <c:v>0.3952</c:v>
                </c:pt>
                <c:pt idx="3952">
                  <c:v>0.39529999999999998</c:v>
                </c:pt>
                <c:pt idx="3953">
                  <c:v>0.39539999999999997</c:v>
                </c:pt>
                <c:pt idx="3954">
                  <c:v>0.39550000000000002</c:v>
                </c:pt>
                <c:pt idx="3955">
                  <c:v>0.39560000000000001</c:v>
                </c:pt>
                <c:pt idx="3956">
                  <c:v>0.3957</c:v>
                </c:pt>
                <c:pt idx="3957">
                  <c:v>0.39579999999999999</c:v>
                </c:pt>
                <c:pt idx="3958">
                  <c:v>0.39589999999999997</c:v>
                </c:pt>
                <c:pt idx="3959">
                  <c:v>0.39600000000000002</c:v>
                </c:pt>
                <c:pt idx="3960">
                  <c:v>0.39610000000000001</c:v>
                </c:pt>
                <c:pt idx="3961">
                  <c:v>0.3962</c:v>
                </c:pt>
                <c:pt idx="3962">
                  <c:v>0.39629999999999999</c:v>
                </c:pt>
                <c:pt idx="3963">
                  <c:v>0.39639999999999997</c:v>
                </c:pt>
                <c:pt idx="3964">
                  <c:v>0.39650000000000002</c:v>
                </c:pt>
                <c:pt idx="3965">
                  <c:v>0.39660000000000001</c:v>
                </c:pt>
                <c:pt idx="3966">
                  <c:v>0.3967</c:v>
                </c:pt>
                <c:pt idx="3967">
                  <c:v>0.39679999999999999</c:v>
                </c:pt>
                <c:pt idx="3968">
                  <c:v>0.39689999999999998</c:v>
                </c:pt>
                <c:pt idx="3969">
                  <c:v>0.39700000000000002</c:v>
                </c:pt>
                <c:pt idx="3970">
                  <c:v>0.39710000000000001</c:v>
                </c:pt>
                <c:pt idx="3971">
                  <c:v>0.3972</c:v>
                </c:pt>
                <c:pt idx="3972">
                  <c:v>0.39729999999999999</c:v>
                </c:pt>
                <c:pt idx="3973">
                  <c:v>0.39739999999999998</c:v>
                </c:pt>
                <c:pt idx="3974">
                  <c:v>0.39750000000000002</c:v>
                </c:pt>
                <c:pt idx="3975">
                  <c:v>0.39760000000000001</c:v>
                </c:pt>
                <c:pt idx="3976">
                  <c:v>0.3977</c:v>
                </c:pt>
                <c:pt idx="3977">
                  <c:v>0.39779999999999999</c:v>
                </c:pt>
                <c:pt idx="3978">
                  <c:v>0.39789999999999998</c:v>
                </c:pt>
                <c:pt idx="3979">
                  <c:v>0.39800000000000002</c:v>
                </c:pt>
                <c:pt idx="3980">
                  <c:v>0.39810000000000001</c:v>
                </c:pt>
                <c:pt idx="3981">
                  <c:v>0.3982</c:v>
                </c:pt>
                <c:pt idx="3982">
                  <c:v>0.39829999999999999</c:v>
                </c:pt>
                <c:pt idx="3983">
                  <c:v>0.39839999999999998</c:v>
                </c:pt>
                <c:pt idx="3984">
                  <c:v>0.39850000000000002</c:v>
                </c:pt>
                <c:pt idx="3985">
                  <c:v>0.39860000000000001</c:v>
                </c:pt>
                <c:pt idx="3986">
                  <c:v>0.3987</c:v>
                </c:pt>
                <c:pt idx="3987">
                  <c:v>0.39879999999999999</c:v>
                </c:pt>
                <c:pt idx="3988">
                  <c:v>0.39889999999999998</c:v>
                </c:pt>
                <c:pt idx="3989">
                  <c:v>0.39900000000000002</c:v>
                </c:pt>
                <c:pt idx="3990">
                  <c:v>0.39910000000000001</c:v>
                </c:pt>
                <c:pt idx="3991">
                  <c:v>0.3992</c:v>
                </c:pt>
                <c:pt idx="3992">
                  <c:v>0.39929999999999999</c:v>
                </c:pt>
                <c:pt idx="3993">
                  <c:v>0.39939999999999998</c:v>
                </c:pt>
                <c:pt idx="3994">
                  <c:v>0.39950000000000002</c:v>
                </c:pt>
                <c:pt idx="3995">
                  <c:v>0.39960000000000001</c:v>
                </c:pt>
                <c:pt idx="3996">
                  <c:v>0.3997</c:v>
                </c:pt>
                <c:pt idx="3997">
                  <c:v>0.39979999999999999</c:v>
                </c:pt>
                <c:pt idx="3998">
                  <c:v>0.39989999999999998</c:v>
                </c:pt>
                <c:pt idx="3999">
                  <c:v>0.4</c:v>
                </c:pt>
                <c:pt idx="4000">
                  <c:v>0.40010000000000001</c:v>
                </c:pt>
                <c:pt idx="4001">
                  <c:v>0.4002</c:v>
                </c:pt>
                <c:pt idx="4002">
                  <c:v>0.40029999999999999</c:v>
                </c:pt>
                <c:pt idx="4003">
                  <c:v>0.40039999999999998</c:v>
                </c:pt>
                <c:pt idx="4004">
                  <c:v>0.40050000000000002</c:v>
                </c:pt>
                <c:pt idx="4005">
                  <c:v>0.40060000000000001</c:v>
                </c:pt>
                <c:pt idx="4006">
                  <c:v>0.4007</c:v>
                </c:pt>
                <c:pt idx="4007">
                  <c:v>0.40079999999999999</c:v>
                </c:pt>
                <c:pt idx="4008">
                  <c:v>0.40089999999999998</c:v>
                </c:pt>
                <c:pt idx="4009">
                  <c:v>0.40100000000000002</c:v>
                </c:pt>
                <c:pt idx="4010">
                  <c:v>0.40110000000000001</c:v>
                </c:pt>
                <c:pt idx="4011">
                  <c:v>0.4012</c:v>
                </c:pt>
                <c:pt idx="4012">
                  <c:v>0.40129999999999999</c:v>
                </c:pt>
                <c:pt idx="4013">
                  <c:v>0.40139999999999998</c:v>
                </c:pt>
                <c:pt idx="4014">
                  <c:v>0.40150000000000002</c:v>
                </c:pt>
                <c:pt idx="4015">
                  <c:v>0.40160000000000001</c:v>
                </c:pt>
                <c:pt idx="4016">
                  <c:v>0.4017</c:v>
                </c:pt>
                <c:pt idx="4017">
                  <c:v>0.40179999999999999</c:v>
                </c:pt>
                <c:pt idx="4018">
                  <c:v>0.40189999999999998</c:v>
                </c:pt>
                <c:pt idx="4019">
                  <c:v>0.40200000000000002</c:v>
                </c:pt>
                <c:pt idx="4020">
                  <c:v>0.40210000000000001</c:v>
                </c:pt>
                <c:pt idx="4021">
                  <c:v>0.4022</c:v>
                </c:pt>
                <c:pt idx="4022">
                  <c:v>0.40229999999999999</c:v>
                </c:pt>
                <c:pt idx="4023">
                  <c:v>0.40239999999999998</c:v>
                </c:pt>
                <c:pt idx="4024">
                  <c:v>0.40250000000000002</c:v>
                </c:pt>
                <c:pt idx="4025">
                  <c:v>0.40260000000000001</c:v>
                </c:pt>
                <c:pt idx="4026">
                  <c:v>0.4027</c:v>
                </c:pt>
                <c:pt idx="4027">
                  <c:v>0.40279999999999999</c:v>
                </c:pt>
                <c:pt idx="4028">
                  <c:v>0.40289999999999998</c:v>
                </c:pt>
                <c:pt idx="4029">
                  <c:v>0.40300000000000002</c:v>
                </c:pt>
                <c:pt idx="4030">
                  <c:v>0.40310000000000001</c:v>
                </c:pt>
                <c:pt idx="4031">
                  <c:v>0.4032</c:v>
                </c:pt>
                <c:pt idx="4032">
                  <c:v>0.40329999999999999</c:v>
                </c:pt>
                <c:pt idx="4033">
                  <c:v>0.40339999999999998</c:v>
                </c:pt>
                <c:pt idx="4034">
                  <c:v>0.40350000000000003</c:v>
                </c:pt>
                <c:pt idx="4035">
                  <c:v>0.40360000000000001</c:v>
                </c:pt>
                <c:pt idx="4036">
                  <c:v>0.4037</c:v>
                </c:pt>
                <c:pt idx="4037">
                  <c:v>0.40379999999999999</c:v>
                </c:pt>
                <c:pt idx="4038">
                  <c:v>0.40389999999999998</c:v>
                </c:pt>
                <c:pt idx="4039">
                  <c:v>0.40400000000000003</c:v>
                </c:pt>
                <c:pt idx="4040">
                  <c:v>0.40410000000000001</c:v>
                </c:pt>
                <c:pt idx="4041">
                  <c:v>0.4042</c:v>
                </c:pt>
                <c:pt idx="4042">
                  <c:v>0.40429999999999999</c:v>
                </c:pt>
                <c:pt idx="4043">
                  <c:v>0.40439999999999998</c:v>
                </c:pt>
                <c:pt idx="4044">
                  <c:v>0.40450000000000003</c:v>
                </c:pt>
                <c:pt idx="4045">
                  <c:v>0.40460000000000002</c:v>
                </c:pt>
                <c:pt idx="4046">
                  <c:v>0.4047</c:v>
                </c:pt>
                <c:pt idx="4047">
                  <c:v>0.40479999999999999</c:v>
                </c:pt>
                <c:pt idx="4048">
                  <c:v>0.40489999999999998</c:v>
                </c:pt>
                <c:pt idx="4049">
                  <c:v>0.40500000000000003</c:v>
                </c:pt>
                <c:pt idx="4050">
                  <c:v>0.40510000000000002</c:v>
                </c:pt>
                <c:pt idx="4051">
                  <c:v>0.4052</c:v>
                </c:pt>
                <c:pt idx="4052">
                  <c:v>0.40529999999999999</c:v>
                </c:pt>
                <c:pt idx="4053">
                  <c:v>0.40539999999999998</c:v>
                </c:pt>
                <c:pt idx="4054">
                  <c:v>0.40550000000000003</c:v>
                </c:pt>
                <c:pt idx="4055">
                  <c:v>0.40560000000000002</c:v>
                </c:pt>
                <c:pt idx="4056">
                  <c:v>0.40570000000000001</c:v>
                </c:pt>
                <c:pt idx="4057">
                  <c:v>0.40579999999999999</c:v>
                </c:pt>
                <c:pt idx="4058">
                  <c:v>0.40589999999999998</c:v>
                </c:pt>
                <c:pt idx="4059">
                  <c:v>0.40600000000000003</c:v>
                </c:pt>
                <c:pt idx="4060">
                  <c:v>0.40610000000000002</c:v>
                </c:pt>
                <c:pt idx="4061">
                  <c:v>0.40620000000000001</c:v>
                </c:pt>
                <c:pt idx="4062">
                  <c:v>0.40629999999999999</c:v>
                </c:pt>
                <c:pt idx="4063">
                  <c:v>0.40639999999999998</c:v>
                </c:pt>
                <c:pt idx="4064">
                  <c:v>0.40649999999999997</c:v>
                </c:pt>
                <c:pt idx="4065">
                  <c:v>0.40660000000000002</c:v>
                </c:pt>
                <c:pt idx="4066">
                  <c:v>0.40670000000000001</c:v>
                </c:pt>
                <c:pt idx="4067">
                  <c:v>0.40679999999999999</c:v>
                </c:pt>
                <c:pt idx="4068">
                  <c:v>0.40689999999999998</c:v>
                </c:pt>
                <c:pt idx="4069">
                  <c:v>0.40699999999999997</c:v>
                </c:pt>
                <c:pt idx="4070">
                  <c:v>0.40710000000000002</c:v>
                </c:pt>
                <c:pt idx="4071">
                  <c:v>0.40720000000000001</c:v>
                </c:pt>
                <c:pt idx="4072">
                  <c:v>0.4073</c:v>
                </c:pt>
                <c:pt idx="4073">
                  <c:v>0.40739999999999998</c:v>
                </c:pt>
                <c:pt idx="4074">
                  <c:v>0.40749999999999997</c:v>
                </c:pt>
                <c:pt idx="4075">
                  <c:v>0.40760000000000002</c:v>
                </c:pt>
                <c:pt idx="4076">
                  <c:v>0.40770000000000001</c:v>
                </c:pt>
                <c:pt idx="4077">
                  <c:v>0.4078</c:v>
                </c:pt>
                <c:pt idx="4078">
                  <c:v>0.40789999999999998</c:v>
                </c:pt>
                <c:pt idx="4079">
                  <c:v>0.40799999999999997</c:v>
                </c:pt>
                <c:pt idx="4080">
                  <c:v>0.40810000000000002</c:v>
                </c:pt>
                <c:pt idx="4081">
                  <c:v>0.40820000000000001</c:v>
                </c:pt>
                <c:pt idx="4082">
                  <c:v>0.4083</c:v>
                </c:pt>
                <c:pt idx="4083">
                  <c:v>0.40839999999999999</c:v>
                </c:pt>
                <c:pt idx="4084">
                  <c:v>0.40849999999999997</c:v>
                </c:pt>
                <c:pt idx="4085">
                  <c:v>0.40860000000000002</c:v>
                </c:pt>
                <c:pt idx="4086">
                  <c:v>0.40870000000000001</c:v>
                </c:pt>
                <c:pt idx="4087">
                  <c:v>0.4088</c:v>
                </c:pt>
                <c:pt idx="4088">
                  <c:v>0.40889999999999999</c:v>
                </c:pt>
                <c:pt idx="4089">
                  <c:v>0.40899999999999997</c:v>
                </c:pt>
                <c:pt idx="4090">
                  <c:v>0.40910000000000002</c:v>
                </c:pt>
                <c:pt idx="4091">
                  <c:v>0.40920000000000001</c:v>
                </c:pt>
                <c:pt idx="4092">
                  <c:v>0.4093</c:v>
                </c:pt>
                <c:pt idx="4093">
                  <c:v>0.40939999999999999</c:v>
                </c:pt>
                <c:pt idx="4094">
                  <c:v>0.40949999999999998</c:v>
                </c:pt>
                <c:pt idx="4095">
                  <c:v>0.40960000000000002</c:v>
                </c:pt>
                <c:pt idx="4096">
                  <c:v>0.40970000000000001</c:v>
                </c:pt>
                <c:pt idx="4097">
                  <c:v>0.4098</c:v>
                </c:pt>
                <c:pt idx="4098">
                  <c:v>0.40989999999999999</c:v>
                </c:pt>
                <c:pt idx="4099">
                  <c:v>0.41</c:v>
                </c:pt>
                <c:pt idx="4100">
                  <c:v>0.41010000000000002</c:v>
                </c:pt>
                <c:pt idx="4101">
                  <c:v>0.41020000000000001</c:v>
                </c:pt>
                <c:pt idx="4102">
                  <c:v>0.4103</c:v>
                </c:pt>
                <c:pt idx="4103">
                  <c:v>0.41039999999999999</c:v>
                </c:pt>
                <c:pt idx="4104">
                  <c:v>0.41049999999999998</c:v>
                </c:pt>
                <c:pt idx="4105">
                  <c:v>0.41060000000000002</c:v>
                </c:pt>
                <c:pt idx="4106">
                  <c:v>0.41070000000000001</c:v>
                </c:pt>
                <c:pt idx="4107">
                  <c:v>0.4108</c:v>
                </c:pt>
                <c:pt idx="4108">
                  <c:v>0.41089999999999999</c:v>
                </c:pt>
                <c:pt idx="4109">
                  <c:v>0.41099999999999998</c:v>
                </c:pt>
                <c:pt idx="4110">
                  <c:v>0.41110000000000002</c:v>
                </c:pt>
                <c:pt idx="4111">
                  <c:v>0.41120000000000001</c:v>
                </c:pt>
                <c:pt idx="4112">
                  <c:v>0.4113</c:v>
                </c:pt>
                <c:pt idx="4113">
                  <c:v>0.41139999999999999</c:v>
                </c:pt>
                <c:pt idx="4114">
                  <c:v>0.41149999999999998</c:v>
                </c:pt>
                <c:pt idx="4115">
                  <c:v>0.41160000000000002</c:v>
                </c:pt>
                <c:pt idx="4116">
                  <c:v>0.41170000000000001</c:v>
                </c:pt>
                <c:pt idx="4117">
                  <c:v>0.4118</c:v>
                </c:pt>
                <c:pt idx="4118">
                  <c:v>0.41189999999999999</c:v>
                </c:pt>
                <c:pt idx="4119">
                  <c:v>0.41199999999999998</c:v>
                </c:pt>
                <c:pt idx="4120">
                  <c:v>0.41210000000000002</c:v>
                </c:pt>
                <c:pt idx="4121">
                  <c:v>0.41220000000000001</c:v>
                </c:pt>
                <c:pt idx="4122">
                  <c:v>0.4123</c:v>
                </c:pt>
                <c:pt idx="4123">
                  <c:v>0.41239999999999999</c:v>
                </c:pt>
                <c:pt idx="4124">
                  <c:v>0.41249999999999998</c:v>
                </c:pt>
                <c:pt idx="4125">
                  <c:v>0.41260000000000002</c:v>
                </c:pt>
                <c:pt idx="4126">
                  <c:v>0.41270000000000001</c:v>
                </c:pt>
                <c:pt idx="4127">
                  <c:v>0.4128</c:v>
                </c:pt>
                <c:pt idx="4128">
                  <c:v>0.41289999999999999</c:v>
                </c:pt>
                <c:pt idx="4129">
                  <c:v>0.41299999999999998</c:v>
                </c:pt>
                <c:pt idx="4130">
                  <c:v>0.41310000000000002</c:v>
                </c:pt>
                <c:pt idx="4131">
                  <c:v>0.41320000000000001</c:v>
                </c:pt>
                <c:pt idx="4132">
                  <c:v>0.4133</c:v>
                </c:pt>
                <c:pt idx="4133">
                  <c:v>0.41339999999999999</c:v>
                </c:pt>
                <c:pt idx="4134">
                  <c:v>0.41349999999999998</c:v>
                </c:pt>
                <c:pt idx="4135">
                  <c:v>0.41360000000000002</c:v>
                </c:pt>
                <c:pt idx="4136">
                  <c:v>0.41370000000000001</c:v>
                </c:pt>
                <c:pt idx="4137">
                  <c:v>0.4138</c:v>
                </c:pt>
                <c:pt idx="4138">
                  <c:v>0.41389999999999999</c:v>
                </c:pt>
                <c:pt idx="4139">
                  <c:v>0.41399999999999998</c:v>
                </c:pt>
                <c:pt idx="4140">
                  <c:v>0.41410000000000002</c:v>
                </c:pt>
                <c:pt idx="4141">
                  <c:v>0.41420000000000001</c:v>
                </c:pt>
                <c:pt idx="4142">
                  <c:v>0.4143</c:v>
                </c:pt>
                <c:pt idx="4143">
                  <c:v>0.41439999999999999</c:v>
                </c:pt>
                <c:pt idx="4144">
                  <c:v>0.41449999999999998</c:v>
                </c:pt>
                <c:pt idx="4145">
                  <c:v>0.41460000000000002</c:v>
                </c:pt>
                <c:pt idx="4146">
                  <c:v>0.41470000000000001</c:v>
                </c:pt>
                <c:pt idx="4147">
                  <c:v>0.4148</c:v>
                </c:pt>
                <c:pt idx="4148">
                  <c:v>0.41489999999999999</c:v>
                </c:pt>
                <c:pt idx="4149">
                  <c:v>0.41499999999999998</c:v>
                </c:pt>
                <c:pt idx="4150">
                  <c:v>0.41510000000000002</c:v>
                </c:pt>
                <c:pt idx="4151">
                  <c:v>0.41520000000000001</c:v>
                </c:pt>
                <c:pt idx="4152">
                  <c:v>0.4153</c:v>
                </c:pt>
                <c:pt idx="4153">
                  <c:v>0.41539999999999999</c:v>
                </c:pt>
                <c:pt idx="4154">
                  <c:v>0.41549999999999998</c:v>
                </c:pt>
                <c:pt idx="4155">
                  <c:v>0.41560000000000002</c:v>
                </c:pt>
                <c:pt idx="4156">
                  <c:v>0.41570000000000001</c:v>
                </c:pt>
                <c:pt idx="4157">
                  <c:v>0.4158</c:v>
                </c:pt>
                <c:pt idx="4158">
                  <c:v>0.41589999999999999</c:v>
                </c:pt>
                <c:pt idx="4159">
                  <c:v>0.41599999999999998</c:v>
                </c:pt>
                <c:pt idx="4160">
                  <c:v>0.41610000000000003</c:v>
                </c:pt>
                <c:pt idx="4161">
                  <c:v>0.41620000000000001</c:v>
                </c:pt>
                <c:pt idx="4162">
                  <c:v>0.4163</c:v>
                </c:pt>
                <c:pt idx="4163">
                  <c:v>0.41639999999999999</c:v>
                </c:pt>
                <c:pt idx="4164">
                  <c:v>0.41649999999999998</c:v>
                </c:pt>
                <c:pt idx="4165">
                  <c:v>0.41660000000000003</c:v>
                </c:pt>
                <c:pt idx="4166">
                  <c:v>0.41670000000000001</c:v>
                </c:pt>
                <c:pt idx="4167">
                  <c:v>0.4168</c:v>
                </c:pt>
                <c:pt idx="4168">
                  <c:v>0.41689999999999999</c:v>
                </c:pt>
                <c:pt idx="4169">
                  <c:v>0.41699999999999998</c:v>
                </c:pt>
                <c:pt idx="4170">
                  <c:v>0.41710000000000003</c:v>
                </c:pt>
                <c:pt idx="4171">
                  <c:v>0.41720000000000002</c:v>
                </c:pt>
                <c:pt idx="4172">
                  <c:v>0.4173</c:v>
                </c:pt>
                <c:pt idx="4173">
                  <c:v>0.41739999999999999</c:v>
                </c:pt>
                <c:pt idx="4174">
                  <c:v>0.41749999999999998</c:v>
                </c:pt>
                <c:pt idx="4175">
                  <c:v>0.41760000000000003</c:v>
                </c:pt>
                <c:pt idx="4176">
                  <c:v>0.41770000000000002</c:v>
                </c:pt>
                <c:pt idx="4177">
                  <c:v>0.4178</c:v>
                </c:pt>
                <c:pt idx="4178">
                  <c:v>0.41789999999999999</c:v>
                </c:pt>
                <c:pt idx="4179">
                  <c:v>0.41799999999999998</c:v>
                </c:pt>
                <c:pt idx="4180">
                  <c:v>0.41810000000000003</c:v>
                </c:pt>
                <c:pt idx="4181">
                  <c:v>0.41820000000000002</c:v>
                </c:pt>
                <c:pt idx="4182">
                  <c:v>0.41830000000000001</c:v>
                </c:pt>
                <c:pt idx="4183">
                  <c:v>0.41839999999999999</c:v>
                </c:pt>
                <c:pt idx="4184">
                  <c:v>0.41849999999999998</c:v>
                </c:pt>
                <c:pt idx="4185">
                  <c:v>0.41860000000000003</c:v>
                </c:pt>
                <c:pt idx="4186">
                  <c:v>0.41870000000000002</c:v>
                </c:pt>
                <c:pt idx="4187">
                  <c:v>0.41880000000000001</c:v>
                </c:pt>
                <c:pt idx="4188">
                  <c:v>0.41889999999999999</c:v>
                </c:pt>
                <c:pt idx="4189">
                  <c:v>0.41899999999999998</c:v>
                </c:pt>
                <c:pt idx="4190">
                  <c:v>0.41909999999999997</c:v>
                </c:pt>
                <c:pt idx="4191">
                  <c:v>0.41920000000000002</c:v>
                </c:pt>
                <c:pt idx="4192">
                  <c:v>0.41930000000000001</c:v>
                </c:pt>
                <c:pt idx="4193">
                  <c:v>0.4194</c:v>
                </c:pt>
                <c:pt idx="4194">
                  <c:v>0.41949999999999998</c:v>
                </c:pt>
                <c:pt idx="4195">
                  <c:v>0.41959999999999997</c:v>
                </c:pt>
                <c:pt idx="4196">
                  <c:v>0.41970000000000002</c:v>
                </c:pt>
                <c:pt idx="4197">
                  <c:v>0.41980000000000001</c:v>
                </c:pt>
                <c:pt idx="4198">
                  <c:v>0.4199</c:v>
                </c:pt>
                <c:pt idx="4199">
                  <c:v>0.42</c:v>
                </c:pt>
                <c:pt idx="4200">
                  <c:v>0.42009999999999997</c:v>
                </c:pt>
                <c:pt idx="4201">
                  <c:v>0.42020000000000002</c:v>
                </c:pt>
                <c:pt idx="4202">
                  <c:v>0.42030000000000001</c:v>
                </c:pt>
                <c:pt idx="4203">
                  <c:v>0.4204</c:v>
                </c:pt>
                <c:pt idx="4204">
                  <c:v>0.42049999999999998</c:v>
                </c:pt>
                <c:pt idx="4205">
                  <c:v>0.42059999999999997</c:v>
                </c:pt>
                <c:pt idx="4206">
                  <c:v>0.42070000000000002</c:v>
                </c:pt>
                <c:pt idx="4207">
                  <c:v>0.42080000000000001</c:v>
                </c:pt>
                <c:pt idx="4208">
                  <c:v>0.4209</c:v>
                </c:pt>
                <c:pt idx="4209">
                  <c:v>0.42099999999999999</c:v>
                </c:pt>
                <c:pt idx="4210">
                  <c:v>0.42109999999999997</c:v>
                </c:pt>
                <c:pt idx="4211">
                  <c:v>0.42120000000000002</c:v>
                </c:pt>
                <c:pt idx="4212">
                  <c:v>0.42130000000000001</c:v>
                </c:pt>
                <c:pt idx="4213">
                  <c:v>0.4214</c:v>
                </c:pt>
                <c:pt idx="4214">
                  <c:v>0.42149999999999999</c:v>
                </c:pt>
                <c:pt idx="4215">
                  <c:v>0.42159999999999997</c:v>
                </c:pt>
                <c:pt idx="4216">
                  <c:v>0.42170000000000002</c:v>
                </c:pt>
                <c:pt idx="4217">
                  <c:v>0.42180000000000001</c:v>
                </c:pt>
                <c:pt idx="4218">
                  <c:v>0.4219</c:v>
                </c:pt>
                <c:pt idx="4219">
                  <c:v>0.42199999999999999</c:v>
                </c:pt>
                <c:pt idx="4220">
                  <c:v>0.42209999999999998</c:v>
                </c:pt>
                <c:pt idx="4221">
                  <c:v>0.42220000000000002</c:v>
                </c:pt>
                <c:pt idx="4222">
                  <c:v>0.42230000000000001</c:v>
                </c:pt>
                <c:pt idx="4223">
                  <c:v>0.4224</c:v>
                </c:pt>
                <c:pt idx="4224">
                  <c:v>0.42249999999999999</c:v>
                </c:pt>
                <c:pt idx="4225">
                  <c:v>0.42259999999999998</c:v>
                </c:pt>
                <c:pt idx="4226">
                  <c:v>0.42270000000000002</c:v>
                </c:pt>
                <c:pt idx="4227">
                  <c:v>0.42280000000000001</c:v>
                </c:pt>
                <c:pt idx="4228">
                  <c:v>0.4229</c:v>
                </c:pt>
                <c:pt idx="4229">
                  <c:v>0.42299999999999999</c:v>
                </c:pt>
                <c:pt idx="4230">
                  <c:v>0.42309999999999998</c:v>
                </c:pt>
                <c:pt idx="4231">
                  <c:v>0.42320000000000002</c:v>
                </c:pt>
                <c:pt idx="4232">
                  <c:v>0.42330000000000001</c:v>
                </c:pt>
                <c:pt idx="4233">
                  <c:v>0.4234</c:v>
                </c:pt>
                <c:pt idx="4234">
                  <c:v>0.42349999999999999</c:v>
                </c:pt>
                <c:pt idx="4235">
                  <c:v>0.42359999999999998</c:v>
                </c:pt>
                <c:pt idx="4236">
                  <c:v>0.42370000000000002</c:v>
                </c:pt>
                <c:pt idx="4237">
                  <c:v>0.42380000000000001</c:v>
                </c:pt>
                <c:pt idx="4238">
                  <c:v>0.4239</c:v>
                </c:pt>
                <c:pt idx="4239">
                  <c:v>0.42399999999999999</c:v>
                </c:pt>
                <c:pt idx="4240">
                  <c:v>0.42409999999999998</c:v>
                </c:pt>
                <c:pt idx="4241">
                  <c:v>0.42420000000000002</c:v>
                </c:pt>
                <c:pt idx="4242">
                  <c:v>0.42430000000000001</c:v>
                </c:pt>
                <c:pt idx="4243">
                  <c:v>0.4244</c:v>
                </c:pt>
                <c:pt idx="4244">
                  <c:v>0.42449999999999999</c:v>
                </c:pt>
                <c:pt idx="4245">
                  <c:v>0.42459999999999998</c:v>
                </c:pt>
                <c:pt idx="4246">
                  <c:v>0.42470000000000002</c:v>
                </c:pt>
                <c:pt idx="4247">
                  <c:v>0.42480000000000001</c:v>
                </c:pt>
                <c:pt idx="4248">
                  <c:v>0.4249</c:v>
                </c:pt>
                <c:pt idx="4249">
                  <c:v>0.42499999999999999</c:v>
                </c:pt>
                <c:pt idx="4250">
                  <c:v>0.42509999999999998</c:v>
                </c:pt>
                <c:pt idx="4251">
                  <c:v>0.42520000000000002</c:v>
                </c:pt>
                <c:pt idx="4252">
                  <c:v>0.42530000000000001</c:v>
                </c:pt>
                <c:pt idx="4253">
                  <c:v>0.4254</c:v>
                </c:pt>
                <c:pt idx="4254">
                  <c:v>0.42549999999999999</c:v>
                </c:pt>
                <c:pt idx="4255">
                  <c:v>0.42559999999999998</c:v>
                </c:pt>
                <c:pt idx="4256">
                  <c:v>0.42570000000000002</c:v>
                </c:pt>
                <c:pt idx="4257">
                  <c:v>0.42580000000000001</c:v>
                </c:pt>
                <c:pt idx="4258">
                  <c:v>0.4259</c:v>
                </c:pt>
                <c:pt idx="4259">
                  <c:v>0.42599999999999999</c:v>
                </c:pt>
                <c:pt idx="4260">
                  <c:v>0.42609999999999998</c:v>
                </c:pt>
                <c:pt idx="4261">
                  <c:v>0.42620000000000002</c:v>
                </c:pt>
                <c:pt idx="4262">
                  <c:v>0.42630000000000001</c:v>
                </c:pt>
                <c:pt idx="4263">
                  <c:v>0.4264</c:v>
                </c:pt>
                <c:pt idx="4264">
                  <c:v>0.42649999999999999</c:v>
                </c:pt>
                <c:pt idx="4265">
                  <c:v>0.42659999999999998</c:v>
                </c:pt>
                <c:pt idx="4266">
                  <c:v>0.42670000000000002</c:v>
                </c:pt>
                <c:pt idx="4267">
                  <c:v>0.42680000000000001</c:v>
                </c:pt>
                <c:pt idx="4268">
                  <c:v>0.4269</c:v>
                </c:pt>
                <c:pt idx="4269">
                  <c:v>0.42699999999999999</c:v>
                </c:pt>
                <c:pt idx="4270">
                  <c:v>0.42709999999999998</c:v>
                </c:pt>
                <c:pt idx="4271">
                  <c:v>0.42720000000000002</c:v>
                </c:pt>
                <c:pt idx="4272">
                  <c:v>0.42730000000000001</c:v>
                </c:pt>
                <c:pt idx="4273">
                  <c:v>0.4274</c:v>
                </c:pt>
                <c:pt idx="4274">
                  <c:v>0.42749999999999999</c:v>
                </c:pt>
                <c:pt idx="4275">
                  <c:v>0.42759999999999998</c:v>
                </c:pt>
                <c:pt idx="4276">
                  <c:v>0.42770000000000002</c:v>
                </c:pt>
                <c:pt idx="4277">
                  <c:v>0.42780000000000001</c:v>
                </c:pt>
                <c:pt idx="4278">
                  <c:v>0.4279</c:v>
                </c:pt>
                <c:pt idx="4279">
                  <c:v>0.42799999999999999</c:v>
                </c:pt>
                <c:pt idx="4280">
                  <c:v>0.42809999999999998</c:v>
                </c:pt>
                <c:pt idx="4281">
                  <c:v>0.42820000000000003</c:v>
                </c:pt>
                <c:pt idx="4282">
                  <c:v>0.42830000000000001</c:v>
                </c:pt>
                <c:pt idx="4283">
                  <c:v>0.4284</c:v>
                </c:pt>
                <c:pt idx="4284">
                  <c:v>0.42849999999999999</c:v>
                </c:pt>
                <c:pt idx="4285">
                  <c:v>0.42859999999999998</c:v>
                </c:pt>
                <c:pt idx="4286">
                  <c:v>0.42870000000000003</c:v>
                </c:pt>
                <c:pt idx="4287">
                  <c:v>0.42880000000000001</c:v>
                </c:pt>
                <c:pt idx="4288">
                  <c:v>0.4289</c:v>
                </c:pt>
                <c:pt idx="4289">
                  <c:v>0.42899999999999999</c:v>
                </c:pt>
                <c:pt idx="4290">
                  <c:v>0.42909999999999998</c:v>
                </c:pt>
                <c:pt idx="4291">
                  <c:v>0.42920000000000003</c:v>
                </c:pt>
                <c:pt idx="4292">
                  <c:v>0.42930000000000001</c:v>
                </c:pt>
                <c:pt idx="4293">
                  <c:v>0.4294</c:v>
                </c:pt>
                <c:pt idx="4294">
                  <c:v>0.42949999999999999</c:v>
                </c:pt>
                <c:pt idx="4295">
                  <c:v>0.42959999999999998</c:v>
                </c:pt>
                <c:pt idx="4296">
                  <c:v>0.42970000000000003</c:v>
                </c:pt>
                <c:pt idx="4297">
                  <c:v>0.42980000000000002</c:v>
                </c:pt>
                <c:pt idx="4298">
                  <c:v>0.4299</c:v>
                </c:pt>
                <c:pt idx="4299">
                  <c:v>0.43</c:v>
                </c:pt>
                <c:pt idx="4300">
                  <c:v>0.43009999999999998</c:v>
                </c:pt>
                <c:pt idx="4301">
                  <c:v>0.43020000000000003</c:v>
                </c:pt>
                <c:pt idx="4302">
                  <c:v>0.43030000000000002</c:v>
                </c:pt>
                <c:pt idx="4303">
                  <c:v>0.4304</c:v>
                </c:pt>
                <c:pt idx="4304">
                  <c:v>0.43049999999999999</c:v>
                </c:pt>
                <c:pt idx="4305">
                  <c:v>0.43059999999999998</c:v>
                </c:pt>
                <c:pt idx="4306">
                  <c:v>0.43070000000000003</c:v>
                </c:pt>
                <c:pt idx="4307">
                  <c:v>0.43080000000000002</c:v>
                </c:pt>
                <c:pt idx="4308">
                  <c:v>0.43090000000000001</c:v>
                </c:pt>
                <c:pt idx="4309">
                  <c:v>0.43099999999999999</c:v>
                </c:pt>
                <c:pt idx="4310">
                  <c:v>0.43109999999999998</c:v>
                </c:pt>
                <c:pt idx="4311">
                  <c:v>0.43120000000000003</c:v>
                </c:pt>
                <c:pt idx="4312">
                  <c:v>0.43130000000000002</c:v>
                </c:pt>
                <c:pt idx="4313">
                  <c:v>0.43140000000000001</c:v>
                </c:pt>
                <c:pt idx="4314">
                  <c:v>0.43149999999999999</c:v>
                </c:pt>
                <c:pt idx="4315">
                  <c:v>0.43159999999999998</c:v>
                </c:pt>
                <c:pt idx="4316">
                  <c:v>0.43169999999999997</c:v>
                </c:pt>
                <c:pt idx="4317">
                  <c:v>0.43180000000000002</c:v>
                </c:pt>
                <c:pt idx="4318">
                  <c:v>0.43190000000000001</c:v>
                </c:pt>
                <c:pt idx="4319">
                  <c:v>0.432</c:v>
                </c:pt>
                <c:pt idx="4320">
                  <c:v>0.43209999999999998</c:v>
                </c:pt>
                <c:pt idx="4321">
                  <c:v>0.43219999999999997</c:v>
                </c:pt>
                <c:pt idx="4322">
                  <c:v>0.43230000000000002</c:v>
                </c:pt>
                <c:pt idx="4323">
                  <c:v>0.43240000000000001</c:v>
                </c:pt>
                <c:pt idx="4324">
                  <c:v>0.4325</c:v>
                </c:pt>
                <c:pt idx="4325">
                  <c:v>0.43259999999999998</c:v>
                </c:pt>
                <c:pt idx="4326">
                  <c:v>0.43269999999999997</c:v>
                </c:pt>
                <c:pt idx="4327">
                  <c:v>0.43280000000000002</c:v>
                </c:pt>
                <c:pt idx="4328">
                  <c:v>0.43290000000000001</c:v>
                </c:pt>
                <c:pt idx="4329">
                  <c:v>0.433</c:v>
                </c:pt>
                <c:pt idx="4330">
                  <c:v>0.43309999999999998</c:v>
                </c:pt>
                <c:pt idx="4331">
                  <c:v>0.43319999999999997</c:v>
                </c:pt>
                <c:pt idx="4332">
                  <c:v>0.43330000000000002</c:v>
                </c:pt>
                <c:pt idx="4333">
                  <c:v>0.43340000000000001</c:v>
                </c:pt>
                <c:pt idx="4334">
                  <c:v>0.4335</c:v>
                </c:pt>
                <c:pt idx="4335">
                  <c:v>0.43359999999999999</c:v>
                </c:pt>
                <c:pt idx="4336">
                  <c:v>0.43369999999999997</c:v>
                </c:pt>
                <c:pt idx="4337">
                  <c:v>0.43380000000000002</c:v>
                </c:pt>
                <c:pt idx="4338">
                  <c:v>0.43390000000000001</c:v>
                </c:pt>
                <c:pt idx="4339">
                  <c:v>0.434</c:v>
                </c:pt>
                <c:pt idx="4340">
                  <c:v>0.43409999999999999</c:v>
                </c:pt>
                <c:pt idx="4341">
                  <c:v>0.43419999999999997</c:v>
                </c:pt>
                <c:pt idx="4342">
                  <c:v>0.43430000000000002</c:v>
                </c:pt>
                <c:pt idx="4343">
                  <c:v>0.43440000000000001</c:v>
                </c:pt>
                <c:pt idx="4344">
                  <c:v>0.4345</c:v>
                </c:pt>
                <c:pt idx="4345">
                  <c:v>0.43459999999999999</c:v>
                </c:pt>
                <c:pt idx="4346">
                  <c:v>0.43469999999999998</c:v>
                </c:pt>
                <c:pt idx="4347">
                  <c:v>0.43480000000000002</c:v>
                </c:pt>
                <c:pt idx="4348">
                  <c:v>0.43490000000000001</c:v>
                </c:pt>
                <c:pt idx="4349">
                  <c:v>0.435</c:v>
                </c:pt>
                <c:pt idx="4350">
                  <c:v>0.43509999999999999</c:v>
                </c:pt>
                <c:pt idx="4351">
                  <c:v>0.43519999999999998</c:v>
                </c:pt>
                <c:pt idx="4352">
                  <c:v>0.43530000000000002</c:v>
                </c:pt>
                <c:pt idx="4353">
                  <c:v>0.43540000000000001</c:v>
                </c:pt>
                <c:pt idx="4354">
                  <c:v>0.4355</c:v>
                </c:pt>
                <c:pt idx="4355">
                  <c:v>0.43559999999999999</c:v>
                </c:pt>
                <c:pt idx="4356">
                  <c:v>0.43569999999999998</c:v>
                </c:pt>
                <c:pt idx="4357">
                  <c:v>0.43580000000000002</c:v>
                </c:pt>
                <c:pt idx="4358">
                  <c:v>0.43590000000000001</c:v>
                </c:pt>
                <c:pt idx="4359">
                  <c:v>0.436</c:v>
                </c:pt>
                <c:pt idx="4360">
                  <c:v>0.43609999999999999</c:v>
                </c:pt>
                <c:pt idx="4361">
                  <c:v>0.43619999999999998</c:v>
                </c:pt>
                <c:pt idx="4362">
                  <c:v>0.43630000000000002</c:v>
                </c:pt>
                <c:pt idx="4363">
                  <c:v>0.43640000000000001</c:v>
                </c:pt>
                <c:pt idx="4364">
                  <c:v>0.4365</c:v>
                </c:pt>
                <c:pt idx="4365">
                  <c:v>0.43659999999999999</c:v>
                </c:pt>
                <c:pt idx="4366">
                  <c:v>0.43669999999999998</c:v>
                </c:pt>
                <c:pt idx="4367">
                  <c:v>0.43680000000000002</c:v>
                </c:pt>
                <c:pt idx="4368">
                  <c:v>0.43690000000000001</c:v>
                </c:pt>
                <c:pt idx="4369">
                  <c:v>0.437</c:v>
                </c:pt>
                <c:pt idx="4370">
                  <c:v>0.43709999999999999</c:v>
                </c:pt>
                <c:pt idx="4371">
                  <c:v>0.43719999999999998</c:v>
                </c:pt>
                <c:pt idx="4372">
                  <c:v>0.43730000000000002</c:v>
                </c:pt>
                <c:pt idx="4373">
                  <c:v>0.43740000000000001</c:v>
                </c:pt>
                <c:pt idx="4374">
                  <c:v>0.4375</c:v>
                </c:pt>
                <c:pt idx="4375">
                  <c:v>0.43759999999999999</c:v>
                </c:pt>
                <c:pt idx="4376">
                  <c:v>0.43769999999999998</c:v>
                </c:pt>
                <c:pt idx="4377">
                  <c:v>0.43780000000000002</c:v>
                </c:pt>
                <c:pt idx="4378">
                  <c:v>0.43790000000000001</c:v>
                </c:pt>
                <c:pt idx="4379">
                  <c:v>0.438</c:v>
                </c:pt>
                <c:pt idx="4380">
                  <c:v>0.43809999999999999</c:v>
                </c:pt>
                <c:pt idx="4381">
                  <c:v>0.43819999999999998</c:v>
                </c:pt>
                <c:pt idx="4382">
                  <c:v>0.43830000000000002</c:v>
                </c:pt>
                <c:pt idx="4383">
                  <c:v>0.43840000000000001</c:v>
                </c:pt>
                <c:pt idx="4384">
                  <c:v>0.4385</c:v>
                </c:pt>
                <c:pt idx="4385">
                  <c:v>0.43859999999999999</c:v>
                </c:pt>
                <c:pt idx="4386">
                  <c:v>0.43869999999999998</c:v>
                </c:pt>
                <c:pt idx="4387">
                  <c:v>0.43880000000000002</c:v>
                </c:pt>
                <c:pt idx="4388">
                  <c:v>0.43890000000000001</c:v>
                </c:pt>
                <c:pt idx="4389">
                  <c:v>0.439</c:v>
                </c:pt>
                <c:pt idx="4390">
                  <c:v>0.43909999999999999</c:v>
                </c:pt>
                <c:pt idx="4391">
                  <c:v>0.43919999999999998</c:v>
                </c:pt>
                <c:pt idx="4392">
                  <c:v>0.43930000000000002</c:v>
                </c:pt>
                <c:pt idx="4393">
                  <c:v>0.43940000000000001</c:v>
                </c:pt>
                <c:pt idx="4394">
                  <c:v>0.4395</c:v>
                </c:pt>
                <c:pt idx="4395">
                  <c:v>0.43959999999999999</c:v>
                </c:pt>
                <c:pt idx="4396">
                  <c:v>0.43969999999999998</c:v>
                </c:pt>
                <c:pt idx="4397">
                  <c:v>0.43980000000000002</c:v>
                </c:pt>
                <c:pt idx="4398">
                  <c:v>0.43990000000000001</c:v>
                </c:pt>
                <c:pt idx="4399">
                  <c:v>0.44</c:v>
                </c:pt>
                <c:pt idx="4400">
                  <c:v>0.44009999999999999</c:v>
                </c:pt>
                <c:pt idx="4401">
                  <c:v>0.44019999999999998</c:v>
                </c:pt>
                <c:pt idx="4402">
                  <c:v>0.44030000000000002</c:v>
                </c:pt>
                <c:pt idx="4403">
                  <c:v>0.44040000000000001</c:v>
                </c:pt>
                <c:pt idx="4404">
                  <c:v>0.4405</c:v>
                </c:pt>
                <c:pt idx="4405">
                  <c:v>0.44059999999999999</c:v>
                </c:pt>
                <c:pt idx="4406">
                  <c:v>0.44069999999999998</c:v>
                </c:pt>
                <c:pt idx="4407">
                  <c:v>0.44080000000000003</c:v>
                </c:pt>
                <c:pt idx="4408">
                  <c:v>0.44090000000000001</c:v>
                </c:pt>
                <c:pt idx="4409">
                  <c:v>0.441</c:v>
                </c:pt>
                <c:pt idx="4410">
                  <c:v>0.44109999999999999</c:v>
                </c:pt>
                <c:pt idx="4411">
                  <c:v>0.44119999999999998</c:v>
                </c:pt>
                <c:pt idx="4412">
                  <c:v>0.44130000000000003</c:v>
                </c:pt>
                <c:pt idx="4413">
                  <c:v>0.44140000000000001</c:v>
                </c:pt>
                <c:pt idx="4414">
                  <c:v>0.4415</c:v>
                </c:pt>
                <c:pt idx="4415">
                  <c:v>0.44159999999999999</c:v>
                </c:pt>
                <c:pt idx="4416">
                  <c:v>0.44169999999999998</c:v>
                </c:pt>
                <c:pt idx="4417">
                  <c:v>0.44180000000000003</c:v>
                </c:pt>
                <c:pt idx="4418">
                  <c:v>0.44190000000000002</c:v>
                </c:pt>
                <c:pt idx="4419">
                  <c:v>0.442</c:v>
                </c:pt>
                <c:pt idx="4420">
                  <c:v>0.44209999999999999</c:v>
                </c:pt>
                <c:pt idx="4421">
                  <c:v>0.44219999999999998</c:v>
                </c:pt>
                <c:pt idx="4422">
                  <c:v>0.44230000000000003</c:v>
                </c:pt>
                <c:pt idx="4423">
                  <c:v>0.44240000000000002</c:v>
                </c:pt>
                <c:pt idx="4424">
                  <c:v>0.4425</c:v>
                </c:pt>
                <c:pt idx="4425">
                  <c:v>0.44259999999999999</c:v>
                </c:pt>
                <c:pt idx="4426">
                  <c:v>0.44269999999999998</c:v>
                </c:pt>
                <c:pt idx="4427">
                  <c:v>0.44280000000000003</c:v>
                </c:pt>
                <c:pt idx="4428">
                  <c:v>0.44290000000000002</c:v>
                </c:pt>
                <c:pt idx="4429">
                  <c:v>0.443</c:v>
                </c:pt>
                <c:pt idx="4430">
                  <c:v>0.44309999999999999</c:v>
                </c:pt>
                <c:pt idx="4431">
                  <c:v>0.44319999999999998</c:v>
                </c:pt>
                <c:pt idx="4432">
                  <c:v>0.44330000000000003</c:v>
                </c:pt>
                <c:pt idx="4433">
                  <c:v>0.44340000000000002</c:v>
                </c:pt>
                <c:pt idx="4434">
                  <c:v>0.44350000000000001</c:v>
                </c:pt>
                <c:pt idx="4435">
                  <c:v>0.44359999999999999</c:v>
                </c:pt>
                <c:pt idx="4436">
                  <c:v>0.44369999999999998</c:v>
                </c:pt>
                <c:pt idx="4437">
                  <c:v>0.44379999999999997</c:v>
                </c:pt>
                <c:pt idx="4438">
                  <c:v>0.44390000000000002</c:v>
                </c:pt>
                <c:pt idx="4439">
                  <c:v>0.44400000000000001</c:v>
                </c:pt>
                <c:pt idx="4440">
                  <c:v>0.44409999999999999</c:v>
                </c:pt>
                <c:pt idx="4441">
                  <c:v>0.44419999999999998</c:v>
                </c:pt>
                <c:pt idx="4442">
                  <c:v>0.44429999999999997</c:v>
                </c:pt>
                <c:pt idx="4443">
                  <c:v>0.44440000000000002</c:v>
                </c:pt>
                <c:pt idx="4444">
                  <c:v>0.44450000000000001</c:v>
                </c:pt>
                <c:pt idx="4445">
                  <c:v>0.4446</c:v>
                </c:pt>
                <c:pt idx="4446">
                  <c:v>0.44469999999999998</c:v>
                </c:pt>
                <c:pt idx="4447">
                  <c:v>0.44479999999999997</c:v>
                </c:pt>
                <c:pt idx="4448">
                  <c:v>0.44490000000000002</c:v>
                </c:pt>
                <c:pt idx="4449">
                  <c:v>0.44500000000000001</c:v>
                </c:pt>
                <c:pt idx="4450">
                  <c:v>0.4451</c:v>
                </c:pt>
                <c:pt idx="4451">
                  <c:v>0.44519999999999998</c:v>
                </c:pt>
                <c:pt idx="4452">
                  <c:v>0.44529999999999997</c:v>
                </c:pt>
                <c:pt idx="4453">
                  <c:v>0.44540000000000002</c:v>
                </c:pt>
                <c:pt idx="4454">
                  <c:v>0.44550000000000001</c:v>
                </c:pt>
                <c:pt idx="4455">
                  <c:v>0.4456</c:v>
                </c:pt>
                <c:pt idx="4456">
                  <c:v>0.44569999999999999</c:v>
                </c:pt>
                <c:pt idx="4457">
                  <c:v>0.44579999999999997</c:v>
                </c:pt>
                <c:pt idx="4458">
                  <c:v>0.44590000000000002</c:v>
                </c:pt>
                <c:pt idx="4459">
                  <c:v>0.44600000000000001</c:v>
                </c:pt>
                <c:pt idx="4460">
                  <c:v>0.4461</c:v>
                </c:pt>
                <c:pt idx="4461">
                  <c:v>0.44619999999999999</c:v>
                </c:pt>
                <c:pt idx="4462">
                  <c:v>0.44629999999999997</c:v>
                </c:pt>
                <c:pt idx="4463">
                  <c:v>0.44640000000000002</c:v>
                </c:pt>
                <c:pt idx="4464">
                  <c:v>0.44650000000000001</c:v>
                </c:pt>
                <c:pt idx="4465">
                  <c:v>0.4466</c:v>
                </c:pt>
                <c:pt idx="4466">
                  <c:v>0.44669999999999999</c:v>
                </c:pt>
                <c:pt idx="4467">
                  <c:v>0.44679999999999997</c:v>
                </c:pt>
                <c:pt idx="4468">
                  <c:v>0.44690000000000002</c:v>
                </c:pt>
                <c:pt idx="4469">
                  <c:v>0.44700000000000001</c:v>
                </c:pt>
                <c:pt idx="4470">
                  <c:v>0.4471</c:v>
                </c:pt>
                <c:pt idx="4471">
                  <c:v>0.44719999999999999</c:v>
                </c:pt>
                <c:pt idx="4472">
                  <c:v>0.44729999999999998</c:v>
                </c:pt>
                <c:pt idx="4473">
                  <c:v>0.44740000000000002</c:v>
                </c:pt>
                <c:pt idx="4474">
                  <c:v>0.44750000000000001</c:v>
                </c:pt>
                <c:pt idx="4475">
                  <c:v>0.4476</c:v>
                </c:pt>
                <c:pt idx="4476">
                  <c:v>0.44769999999999999</c:v>
                </c:pt>
                <c:pt idx="4477">
                  <c:v>0.44779999999999998</c:v>
                </c:pt>
                <c:pt idx="4478">
                  <c:v>0.44790000000000002</c:v>
                </c:pt>
                <c:pt idx="4479">
                  <c:v>0.44800000000000001</c:v>
                </c:pt>
                <c:pt idx="4480">
                  <c:v>0.4481</c:v>
                </c:pt>
                <c:pt idx="4481">
                  <c:v>0.44819999999999999</c:v>
                </c:pt>
                <c:pt idx="4482">
                  <c:v>0.44829999999999998</c:v>
                </c:pt>
                <c:pt idx="4483">
                  <c:v>0.44840000000000002</c:v>
                </c:pt>
                <c:pt idx="4484">
                  <c:v>0.44850000000000001</c:v>
                </c:pt>
                <c:pt idx="4485">
                  <c:v>0.4486</c:v>
                </c:pt>
                <c:pt idx="4486">
                  <c:v>0.44869999999999999</c:v>
                </c:pt>
                <c:pt idx="4487">
                  <c:v>0.44879999999999998</c:v>
                </c:pt>
                <c:pt idx="4488">
                  <c:v>0.44890000000000002</c:v>
                </c:pt>
                <c:pt idx="4489">
                  <c:v>0.44900000000000001</c:v>
                </c:pt>
                <c:pt idx="4490">
                  <c:v>0.4491</c:v>
                </c:pt>
                <c:pt idx="4491">
                  <c:v>0.44919999999999999</c:v>
                </c:pt>
                <c:pt idx="4492">
                  <c:v>0.44929999999999998</c:v>
                </c:pt>
                <c:pt idx="4493">
                  <c:v>0.44940000000000002</c:v>
                </c:pt>
                <c:pt idx="4494">
                  <c:v>0.44950000000000001</c:v>
                </c:pt>
                <c:pt idx="4495">
                  <c:v>0.4496</c:v>
                </c:pt>
                <c:pt idx="4496">
                  <c:v>0.44969999999999999</c:v>
                </c:pt>
                <c:pt idx="4497">
                  <c:v>0.44979999999999998</c:v>
                </c:pt>
                <c:pt idx="4498">
                  <c:v>0.44990000000000002</c:v>
                </c:pt>
                <c:pt idx="4499">
                  <c:v>0.45</c:v>
                </c:pt>
                <c:pt idx="4500">
                  <c:v>0.4501</c:v>
                </c:pt>
                <c:pt idx="4501">
                  <c:v>0.45019999999999999</c:v>
                </c:pt>
                <c:pt idx="4502">
                  <c:v>0.45029999999999998</c:v>
                </c:pt>
                <c:pt idx="4503">
                  <c:v>0.45040000000000002</c:v>
                </c:pt>
                <c:pt idx="4504">
                  <c:v>0.45050000000000001</c:v>
                </c:pt>
                <c:pt idx="4505">
                  <c:v>0.4506</c:v>
                </c:pt>
                <c:pt idx="4506">
                  <c:v>0.45069999999999999</c:v>
                </c:pt>
                <c:pt idx="4507">
                  <c:v>0.45079999999999998</c:v>
                </c:pt>
                <c:pt idx="4508">
                  <c:v>0.45090000000000002</c:v>
                </c:pt>
                <c:pt idx="4509">
                  <c:v>0.45100000000000001</c:v>
                </c:pt>
                <c:pt idx="4510">
                  <c:v>0.4511</c:v>
                </c:pt>
                <c:pt idx="4511">
                  <c:v>0.45119999999999999</c:v>
                </c:pt>
                <c:pt idx="4512">
                  <c:v>0.45129999999999998</c:v>
                </c:pt>
                <c:pt idx="4513">
                  <c:v>0.45140000000000002</c:v>
                </c:pt>
                <c:pt idx="4514">
                  <c:v>0.45150000000000001</c:v>
                </c:pt>
                <c:pt idx="4515">
                  <c:v>0.4516</c:v>
                </c:pt>
                <c:pt idx="4516">
                  <c:v>0.45169999999999999</c:v>
                </c:pt>
                <c:pt idx="4517">
                  <c:v>0.45179999999999998</c:v>
                </c:pt>
                <c:pt idx="4518">
                  <c:v>0.45190000000000002</c:v>
                </c:pt>
                <c:pt idx="4519">
                  <c:v>0.45200000000000001</c:v>
                </c:pt>
                <c:pt idx="4520">
                  <c:v>0.4521</c:v>
                </c:pt>
                <c:pt idx="4521">
                  <c:v>0.45219999999999999</c:v>
                </c:pt>
                <c:pt idx="4522">
                  <c:v>0.45229999999999998</c:v>
                </c:pt>
                <c:pt idx="4523">
                  <c:v>0.45240000000000002</c:v>
                </c:pt>
                <c:pt idx="4524">
                  <c:v>0.45250000000000001</c:v>
                </c:pt>
                <c:pt idx="4525">
                  <c:v>0.4526</c:v>
                </c:pt>
                <c:pt idx="4526">
                  <c:v>0.45269999999999999</c:v>
                </c:pt>
                <c:pt idx="4527">
                  <c:v>0.45279999999999998</c:v>
                </c:pt>
                <c:pt idx="4528">
                  <c:v>0.45290000000000002</c:v>
                </c:pt>
                <c:pt idx="4529">
                  <c:v>0.45300000000000001</c:v>
                </c:pt>
                <c:pt idx="4530">
                  <c:v>0.4531</c:v>
                </c:pt>
                <c:pt idx="4531">
                  <c:v>0.45319999999999999</c:v>
                </c:pt>
                <c:pt idx="4532">
                  <c:v>0.45329999999999998</c:v>
                </c:pt>
                <c:pt idx="4533">
                  <c:v>0.45340000000000003</c:v>
                </c:pt>
                <c:pt idx="4534">
                  <c:v>0.45350000000000001</c:v>
                </c:pt>
                <c:pt idx="4535">
                  <c:v>0.4536</c:v>
                </c:pt>
                <c:pt idx="4536">
                  <c:v>0.45369999999999999</c:v>
                </c:pt>
                <c:pt idx="4537">
                  <c:v>0.45379999999999998</c:v>
                </c:pt>
                <c:pt idx="4538">
                  <c:v>0.45390000000000003</c:v>
                </c:pt>
                <c:pt idx="4539">
                  <c:v>0.45400000000000001</c:v>
                </c:pt>
                <c:pt idx="4540">
                  <c:v>0.4541</c:v>
                </c:pt>
                <c:pt idx="4541">
                  <c:v>0.45419999999999999</c:v>
                </c:pt>
                <c:pt idx="4542">
                  <c:v>0.45429999999999998</c:v>
                </c:pt>
                <c:pt idx="4543">
                  <c:v>0.45440000000000003</c:v>
                </c:pt>
                <c:pt idx="4544">
                  <c:v>0.45450000000000002</c:v>
                </c:pt>
                <c:pt idx="4545">
                  <c:v>0.4546</c:v>
                </c:pt>
                <c:pt idx="4546">
                  <c:v>0.45469999999999999</c:v>
                </c:pt>
                <c:pt idx="4547">
                  <c:v>0.45479999999999998</c:v>
                </c:pt>
                <c:pt idx="4548">
                  <c:v>0.45490000000000003</c:v>
                </c:pt>
                <c:pt idx="4549">
                  <c:v>0.45500000000000002</c:v>
                </c:pt>
                <c:pt idx="4550">
                  <c:v>0.4551</c:v>
                </c:pt>
                <c:pt idx="4551">
                  <c:v>0.45519999999999999</c:v>
                </c:pt>
                <c:pt idx="4552">
                  <c:v>0.45529999999999998</c:v>
                </c:pt>
                <c:pt idx="4553">
                  <c:v>0.45540000000000003</c:v>
                </c:pt>
                <c:pt idx="4554">
                  <c:v>0.45550000000000002</c:v>
                </c:pt>
                <c:pt idx="4555">
                  <c:v>0.4556</c:v>
                </c:pt>
                <c:pt idx="4556">
                  <c:v>0.45569999999999999</c:v>
                </c:pt>
                <c:pt idx="4557">
                  <c:v>0.45579999999999998</c:v>
                </c:pt>
                <c:pt idx="4558">
                  <c:v>0.45590000000000003</c:v>
                </c:pt>
                <c:pt idx="4559">
                  <c:v>0.45600000000000002</c:v>
                </c:pt>
                <c:pt idx="4560">
                  <c:v>0.45610000000000001</c:v>
                </c:pt>
                <c:pt idx="4561">
                  <c:v>0.45619999999999999</c:v>
                </c:pt>
                <c:pt idx="4562">
                  <c:v>0.45629999999999998</c:v>
                </c:pt>
                <c:pt idx="4563">
                  <c:v>0.45639999999999997</c:v>
                </c:pt>
                <c:pt idx="4564">
                  <c:v>0.45650000000000002</c:v>
                </c:pt>
                <c:pt idx="4565">
                  <c:v>0.45660000000000001</c:v>
                </c:pt>
                <c:pt idx="4566">
                  <c:v>0.45669999999999999</c:v>
                </c:pt>
                <c:pt idx="4567">
                  <c:v>0.45679999999999998</c:v>
                </c:pt>
                <c:pt idx="4568">
                  <c:v>0.45689999999999997</c:v>
                </c:pt>
                <c:pt idx="4569">
                  <c:v>0.45700000000000002</c:v>
                </c:pt>
                <c:pt idx="4570">
                  <c:v>0.45710000000000001</c:v>
                </c:pt>
                <c:pt idx="4571">
                  <c:v>0.4572</c:v>
                </c:pt>
                <c:pt idx="4572">
                  <c:v>0.45729999999999998</c:v>
                </c:pt>
                <c:pt idx="4573">
                  <c:v>0.45739999999999997</c:v>
                </c:pt>
                <c:pt idx="4574">
                  <c:v>0.45750000000000002</c:v>
                </c:pt>
                <c:pt idx="4575">
                  <c:v>0.45760000000000001</c:v>
                </c:pt>
                <c:pt idx="4576">
                  <c:v>0.4577</c:v>
                </c:pt>
                <c:pt idx="4577">
                  <c:v>0.45779999999999998</c:v>
                </c:pt>
                <c:pt idx="4578">
                  <c:v>0.45789999999999997</c:v>
                </c:pt>
                <c:pt idx="4579">
                  <c:v>0.45800000000000002</c:v>
                </c:pt>
                <c:pt idx="4580">
                  <c:v>0.45810000000000001</c:v>
                </c:pt>
                <c:pt idx="4581">
                  <c:v>0.4582</c:v>
                </c:pt>
                <c:pt idx="4582">
                  <c:v>0.45829999999999999</c:v>
                </c:pt>
                <c:pt idx="4583">
                  <c:v>0.45839999999999997</c:v>
                </c:pt>
                <c:pt idx="4584">
                  <c:v>0.45850000000000002</c:v>
                </c:pt>
                <c:pt idx="4585">
                  <c:v>0.45860000000000001</c:v>
                </c:pt>
                <c:pt idx="4586">
                  <c:v>0.4587</c:v>
                </c:pt>
                <c:pt idx="4587">
                  <c:v>0.45879999999999999</c:v>
                </c:pt>
                <c:pt idx="4588">
                  <c:v>0.45889999999999997</c:v>
                </c:pt>
                <c:pt idx="4589">
                  <c:v>0.45900000000000002</c:v>
                </c:pt>
                <c:pt idx="4590">
                  <c:v>0.45910000000000001</c:v>
                </c:pt>
                <c:pt idx="4591">
                  <c:v>0.4592</c:v>
                </c:pt>
                <c:pt idx="4592">
                  <c:v>0.45929999999999999</c:v>
                </c:pt>
                <c:pt idx="4593">
                  <c:v>0.45939999999999998</c:v>
                </c:pt>
                <c:pt idx="4594">
                  <c:v>0.45950000000000002</c:v>
                </c:pt>
                <c:pt idx="4595">
                  <c:v>0.45960000000000001</c:v>
                </c:pt>
                <c:pt idx="4596">
                  <c:v>0.4597</c:v>
                </c:pt>
                <c:pt idx="4597">
                  <c:v>0.45979999999999999</c:v>
                </c:pt>
                <c:pt idx="4598">
                  <c:v>0.45989999999999998</c:v>
                </c:pt>
                <c:pt idx="4599">
                  <c:v>0.46</c:v>
                </c:pt>
                <c:pt idx="4600">
                  <c:v>0.46010000000000001</c:v>
                </c:pt>
                <c:pt idx="4601">
                  <c:v>0.4602</c:v>
                </c:pt>
                <c:pt idx="4602">
                  <c:v>0.46029999999999999</c:v>
                </c:pt>
                <c:pt idx="4603">
                  <c:v>0.46039999999999998</c:v>
                </c:pt>
                <c:pt idx="4604">
                  <c:v>0.46050000000000002</c:v>
                </c:pt>
                <c:pt idx="4605">
                  <c:v>0.46060000000000001</c:v>
                </c:pt>
                <c:pt idx="4606">
                  <c:v>0.4607</c:v>
                </c:pt>
                <c:pt idx="4607">
                  <c:v>0.46079999999999999</c:v>
                </c:pt>
                <c:pt idx="4608">
                  <c:v>0.46089999999999998</c:v>
                </c:pt>
                <c:pt idx="4609">
                  <c:v>0.46100000000000002</c:v>
                </c:pt>
                <c:pt idx="4610">
                  <c:v>0.46110000000000001</c:v>
                </c:pt>
                <c:pt idx="4611">
                  <c:v>0.4612</c:v>
                </c:pt>
                <c:pt idx="4612">
                  <c:v>0.46129999999999999</c:v>
                </c:pt>
                <c:pt idx="4613">
                  <c:v>0.46139999999999998</c:v>
                </c:pt>
                <c:pt idx="4614">
                  <c:v>0.46150000000000002</c:v>
                </c:pt>
                <c:pt idx="4615">
                  <c:v>0.46160000000000001</c:v>
                </c:pt>
                <c:pt idx="4616">
                  <c:v>0.4617</c:v>
                </c:pt>
                <c:pt idx="4617">
                  <c:v>0.46179999999999999</c:v>
                </c:pt>
                <c:pt idx="4618">
                  <c:v>0.46189999999999998</c:v>
                </c:pt>
                <c:pt idx="4619">
                  <c:v>0.46200000000000002</c:v>
                </c:pt>
                <c:pt idx="4620">
                  <c:v>0.46210000000000001</c:v>
                </c:pt>
                <c:pt idx="4621">
                  <c:v>0.4622</c:v>
                </c:pt>
                <c:pt idx="4622">
                  <c:v>0.46229999999999999</c:v>
                </c:pt>
                <c:pt idx="4623">
                  <c:v>0.46239999999999998</c:v>
                </c:pt>
                <c:pt idx="4624">
                  <c:v>0.46250000000000002</c:v>
                </c:pt>
                <c:pt idx="4625">
                  <c:v>0.46260000000000001</c:v>
                </c:pt>
                <c:pt idx="4626">
                  <c:v>0.4627</c:v>
                </c:pt>
                <c:pt idx="4627">
                  <c:v>0.46279999999999999</c:v>
                </c:pt>
                <c:pt idx="4628">
                  <c:v>0.46289999999999998</c:v>
                </c:pt>
                <c:pt idx="4629">
                  <c:v>0.46300000000000002</c:v>
                </c:pt>
                <c:pt idx="4630">
                  <c:v>0.46310000000000001</c:v>
                </c:pt>
                <c:pt idx="4631">
                  <c:v>0.4632</c:v>
                </c:pt>
                <c:pt idx="4632">
                  <c:v>0.46329999999999999</c:v>
                </c:pt>
                <c:pt idx="4633">
                  <c:v>0.46339999999999998</c:v>
                </c:pt>
                <c:pt idx="4634">
                  <c:v>0.46350000000000002</c:v>
                </c:pt>
                <c:pt idx="4635">
                  <c:v>0.46360000000000001</c:v>
                </c:pt>
                <c:pt idx="4636">
                  <c:v>0.4637</c:v>
                </c:pt>
                <c:pt idx="4637">
                  <c:v>0.46379999999999999</c:v>
                </c:pt>
                <c:pt idx="4638">
                  <c:v>0.46389999999999998</c:v>
                </c:pt>
                <c:pt idx="4639">
                  <c:v>0.46400000000000002</c:v>
                </c:pt>
                <c:pt idx="4640">
                  <c:v>0.46410000000000001</c:v>
                </c:pt>
                <c:pt idx="4641">
                  <c:v>0.4642</c:v>
                </c:pt>
                <c:pt idx="4642">
                  <c:v>0.46429999999999999</c:v>
                </c:pt>
                <c:pt idx="4643">
                  <c:v>0.46439999999999998</c:v>
                </c:pt>
                <c:pt idx="4644">
                  <c:v>0.46450000000000002</c:v>
                </c:pt>
                <c:pt idx="4645">
                  <c:v>0.46460000000000001</c:v>
                </c:pt>
                <c:pt idx="4646">
                  <c:v>0.4647</c:v>
                </c:pt>
                <c:pt idx="4647">
                  <c:v>0.46479999999999999</c:v>
                </c:pt>
                <c:pt idx="4648">
                  <c:v>0.46489999999999998</c:v>
                </c:pt>
                <c:pt idx="4649">
                  <c:v>0.46500000000000002</c:v>
                </c:pt>
                <c:pt idx="4650">
                  <c:v>0.46510000000000001</c:v>
                </c:pt>
                <c:pt idx="4651">
                  <c:v>0.4652</c:v>
                </c:pt>
                <c:pt idx="4652">
                  <c:v>0.46529999999999999</c:v>
                </c:pt>
                <c:pt idx="4653">
                  <c:v>0.46539999999999998</c:v>
                </c:pt>
                <c:pt idx="4654">
                  <c:v>0.46550000000000002</c:v>
                </c:pt>
                <c:pt idx="4655">
                  <c:v>0.46560000000000001</c:v>
                </c:pt>
                <c:pt idx="4656">
                  <c:v>0.4657</c:v>
                </c:pt>
                <c:pt idx="4657">
                  <c:v>0.46579999999999999</c:v>
                </c:pt>
                <c:pt idx="4658">
                  <c:v>0.46589999999999998</c:v>
                </c:pt>
                <c:pt idx="4659">
                  <c:v>0.46600000000000003</c:v>
                </c:pt>
                <c:pt idx="4660">
                  <c:v>0.46610000000000001</c:v>
                </c:pt>
                <c:pt idx="4661">
                  <c:v>0.4662</c:v>
                </c:pt>
                <c:pt idx="4662">
                  <c:v>0.46629999999999999</c:v>
                </c:pt>
                <c:pt idx="4663">
                  <c:v>0.46639999999999998</c:v>
                </c:pt>
                <c:pt idx="4664">
                  <c:v>0.46650000000000003</c:v>
                </c:pt>
                <c:pt idx="4665">
                  <c:v>0.46660000000000001</c:v>
                </c:pt>
                <c:pt idx="4666">
                  <c:v>0.4667</c:v>
                </c:pt>
                <c:pt idx="4667">
                  <c:v>0.46679999999999999</c:v>
                </c:pt>
                <c:pt idx="4668">
                  <c:v>0.46689999999999998</c:v>
                </c:pt>
                <c:pt idx="4669">
                  <c:v>0.46700000000000003</c:v>
                </c:pt>
                <c:pt idx="4670">
                  <c:v>0.46710000000000002</c:v>
                </c:pt>
                <c:pt idx="4671">
                  <c:v>0.4672</c:v>
                </c:pt>
                <c:pt idx="4672">
                  <c:v>0.46729999999999999</c:v>
                </c:pt>
                <c:pt idx="4673">
                  <c:v>0.46739999999999998</c:v>
                </c:pt>
                <c:pt idx="4674">
                  <c:v>0.46750000000000003</c:v>
                </c:pt>
                <c:pt idx="4675">
                  <c:v>0.46760000000000002</c:v>
                </c:pt>
                <c:pt idx="4676">
                  <c:v>0.4677</c:v>
                </c:pt>
                <c:pt idx="4677">
                  <c:v>0.46779999999999999</c:v>
                </c:pt>
                <c:pt idx="4678">
                  <c:v>0.46789999999999998</c:v>
                </c:pt>
                <c:pt idx="4679">
                  <c:v>0.46800000000000003</c:v>
                </c:pt>
                <c:pt idx="4680">
                  <c:v>0.46810000000000002</c:v>
                </c:pt>
                <c:pt idx="4681">
                  <c:v>0.46820000000000001</c:v>
                </c:pt>
                <c:pt idx="4682">
                  <c:v>0.46829999999999999</c:v>
                </c:pt>
                <c:pt idx="4683">
                  <c:v>0.46839999999999998</c:v>
                </c:pt>
                <c:pt idx="4684">
                  <c:v>0.46850000000000003</c:v>
                </c:pt>
                <c:pt idx="4685">
                  <c:v>0.46860000000000002</c:v>
                </c:pt>
                <c:pt idx="4686">
                  <c:v>0.46870000000000001</c:v>
                </c:pt>
                <c:pt idx="4687">
                  <c:v>0.46879999999999999</c:v>
                </c:pt>
                <c:pt idx="4688">
                  <c:v>0.46889999999999998</c:v>
                </c:pt>
                <c:pt idx="4689">
                  <c:v>0.46899999999999997</c:v>
                </c:pt>
                <c:pt idx="4690">
                  <c:v>0.46910000000000002</c:v>
                </c:pt>
                <c:pt idx="4691">
                  <c:v>0.46920000000000001</c:v>
                </c:pt>
                <c:pt idx="4692">
                  <c:v>0.46929999999999999</c:v>
                </c:pt>
                <c:pt idx="4693">
                  <c:v>0.46939999999999998</c:v>
                </c:pt>
                <c:pt idx="4694">
                  <c:v>0.46949999999999997</c:v>
                </c:pt>
                <c:pt idx="4695">
                  <c:v>0.46960000000000002</c:v>
                </c:pt>
                <c:pt idx="4696">
                  <c:v>0.46970000000000001</c:v>
                </c:pt>
                <c:pt idx="4697">
                  <c:v>0.4698</c:v>
                </c:pt>
                <c:pt idx="4698">
                  <c:v>0.46989999999999998</c:v>
                </c:pt>
                <c:pt idx="4699">
                  <c:v>0.47</c:v>
                </c:pt>
                <c:pt idx="4700">
                  <c:v>0.47010000000000002</c:v>
                </c:pt>
                <c:pt idx="4701">
                  <c:v>0.47020000000000001</c:v>
                </c:pt>
                <c:pt idx="4702">
                  <c:v>0.4703</c:v>
                </c:pt>
                <c:pt idx="4703">
                  <c:v>0.47039999999999998</c:v>
                </c:pt>
                <c:pt idx="4704">
                  <c:v>0.47049999999999997</c:v>
                </c:pt>
                <c:pt idx="4705">
                  <c:v>0.47060000000000002</c:v>
                </c:pt>
                <c:pt idx="4706">
                  <c:v>0.47070000000000001</c:v>
                </c:pt>
                <c:pt idx="4707">
                  <c:v>0.4708</c:v>
                </c:pt>
                <c:pt idx="4708">
                  <c:v>0.47089999999999999</c:v>
                </c:pt>
                <c:pt idx="4709">
                  <c:v>0.47099999999999997</c:v>
                </c:pt>
                <c:pt idx="4710">
                  <c:v>0.47110000000000002</c:v>
                </c:pt>
                <c:pt idx="4711">
                  <c:v>0.47120000000000001</c:v>
                </c:pt>
                <c:pt idx="4712">
                  <c:v>0.4713</c:v>
                </c:pt>
                <c:pt idx="4713">
                  <c:v>0.47139999999999999</c:v>
                </c:pt>
                <c:pt idx="4714">
                  <c:v>0.47149999999999997</c:v>
                </c:pt>
                <c:pt idx="4715">
                  <c:v>0.47160000000000002</c:v>
                </c:pt>
                <c:pt idx="4716">
                  <c:v>0.47170000000000001</c:v>
                </c:pt>
                <c:pt idx="4717">
                  <c:v>0.4718</c:v>
                </c:pt>
                <c:pt idx="4718">
                  <c:v>0.47189999999999999</c:v>
                </c:pt>
                <c:pt idx="4719">
                  <c:v>0.47199999999999998</c:v>
                </c:pt>
                <c:pt idx="4720">
                  <c:v>0.47210000000000002</c:v>
                </c:pt>
                <c:pt idx="4721">
                  <c:v>0.47220000000000001</c:v>
                </c:pt>
                <c:pt idx="4722">
                  <c:v>0.4723</c:v>
                </c:pt>
                <c:pt idx="4723">
                  <c:v>0.47239999999999999</c:v>
                </c:pt>
                <c:pt idx="4724">
                  <c:v>0.47249999999999998</c:v>
                </c:pt>
                <c:pt idx="4725">
                  <c:v>0.47260000000000002</c:v>
                </c:pt>
                <c:pt idx="4726">
                  <c:v>0.47270000000000001</c:v>
                </c:pt>
                <c:pt idx="4727">
                  <c:v>0.4728</c:v>
                </c:pt>
                <c:pt idx="4728">
                  <c:v>0.47289999999999999</c:v>
                </c:pt>
                <c:pt idx="4729">
                  <c:v>0.47299999999999998</c:v>
                </c:pt>
                <c:pt idx="4730">
                  <c:v>0.47310000000000002</c:v>
                </c:pt>
                <c:pt idx="4731">
                  <c:v>0.47320000000000001</c:v>
                </c:pt>
                <c:pt idx="4732">
                  <c:v>0.4733</c:v>
                </c:pt>
                <c:pt idx="4733">
                  <c:v>0.47339999999999999</c:v>
                </c:pt>
                <c:pt idx="4734">
                  <c:v>0.47349999999999998</c:v>
                </c:pt>
                <c:pt idx="4735">
                  <c:v>0.47360000000000002</c:v>
                </c:pt>
                <c:pt idx="4736">
                  <c:v>0.47370000000000001</c:v>
                </c:pt>
                <c:pt idx="4737">
                  <c:v>0.4738</c:v>
                </c:pt>
                <c:pt idx="4738">
                  <c:v>0.47389999999999999</c:v>
                </c:pt>
                <c:pt idx="4739">
                  <c:v>0.47399999999999998</c:v>
                </c:pt>
                <c:pt idx="4740">
                  <c:v>0.47410000000000002</c:v>
                </c:pt>
                <c:pt idx="4741">
                  <c:v>0.47420000000000001</c:v>
                </c:pt>
                <c:pt idx="4742">
                  <c:v>0.4743</c:v>
                </c:pt>
                <c:pt idx="4743">
                  <c:v>0.47439999999999999</c:v>
                </c:pt>
                <c:pt idx="4744">
                  <c:v>0.47449999999999998</c:v>
                </c:pt>
                <c:pt idx="4745">
                  <c:v>0.47460000000000002</c:v>
                </c:pt>
                <c:pt idx="4746">
                  <c:v>0.47470000000000001</c:v>
                </c:pt>
                <c:pt idx="4747">
                  <c:v>0.4748</c:v>
                </c:pt>
                <c:pt idx="4748">
                  <c:v>0.47489999999999999</c:v>
                </c:pt>
                <c:pt idx="4749">
                  <c:v>0.47499999999999998</c:v>
                </c:pt>
                <c:pt idx="4750">
                  <c:v>0.47510000000000002</c:v>
                </c:pt>
                <c:pt idx="4751">
                  <c:v>0.47520000000000001</c:v>
                </c:pt>
                <c:pt idx="4752">
                  <c:v>0.4753</c:v>
                </c:pt>
                <c:pt idx="4753">
                  <c:v>0.47539999999999999</c:v>
                </c:pt>
                <c:pt idx="4754">
                  <c:v>0.47549999999999998</c:v>
                </c:pt>
                <c:pt idx="4755">
                  <c:v>0.47560000000000002</c:v>
                </c:pt>
                <c:pt idx="4756">
                  <c:v>0.47570000000000001</c:v>
                </c:pt>
                <c:pt idx="4757">
                  <c:v>0.4758</c:v>
                </c:pt>
                <c:pt idx="4758">
                  <c:v>0.47589999999999999</c:v>
                </c:pt>
                <c:pt idx="4759">
                  <c:v>0.47599999999999998</c:v>
                </c:pt>
                <c:pt idx="4760">
                  <c:v>0.47610000000000002</c:v>
                </c:pt>
                <c:pt idx="4761">
                  <c:v>0.47620000000000001</c:v>
                </c:pt>
                <c:pt idx="4762">
                  <c:v>0.4763</c:v>
                </c:pt>
                <c:pt idx="4763">
                  <c:v>0.47639999999999999</c:v>
                </c:pt>
                <c:pt idx="4764">
                  <c:v>0.47649999999999998</c:v>
                </c:pt>
                <c:pt idx="4765">
                  <c:v>0.47660000000000002</c:v>
                </c:pt>
                <c:pt idx="4766">
                  <c:v>0.47670000000000001</c:v>
                </c:pt>
                <c:pt idx="4767">
                  <c:v>0.4768</c:v>
                </c:pt>
                <c:pt idx="4768">
                  <c:v>0.47689999999999999</c:v>
                </c:pt>
                <c:pt idx="4769">
                  <c:v>0.47699999999999998</c:v>
                </c:pt>
                <c:pt idx="4770">
                  <c:v>0.47710000000000002</c:v>
                </c:pt>
                <c:pt idx="4771">
                  <c:v>0.47720000000000001</c:v>
                </c:pt>
                <c:pt idx="4772">
                  <c:v>0.4773</c:v>
                </c:pt>
                <c:pt idx="4773">
                  <c:v>0.47739999999999999</c:v>
                </c:pt>
                <c:pt idx="4774">
                  <c:v>0.47749999999999998</c:v>
                </c:pt>
                <c:pt idx="4775">
                  <c:v>0.47760000000000002</c:v>
                </c:pt>
                <c:pt idx="4776">
                  <c:v>0.47770000000000001</c:v>
                </c:pt>
                <c:pt idx="4777">
                  <c:v>0.4778</c:v>
                </c:pt>
                <c:pt idx="4778">
                  <c:v>0.47789999999999999</c:v>
                </c:pt>
                <c:pt idx="4779">
                  <c:v>0.47799999999999998</c:v>
                </c:pt>
                <c:pt idx="4780">
                  <c:v>0.47810000000000002</c:v>
                </c:pt>
                <c:pt idx="4781">
                  <c:v>0.47820000000000001</c:v>
                </c:pt>
                <c:pt idx="4782">
                  <c:v>0.4783</c:v>
                </c:pt>
                <c:pt idx="4783">
                  <c:v>0.47839999999999999</c:v>
                </c:pt>
                <c:pt idx="4784">
                  <c:v>0.47849999999999998</c:v>
                </c:pt>
                <c:pt idx="4785">
                  <c:v>0.47860000000000003</c:v>
                </c:pt>
                <c:pt idx="4786">
                  <c:v>0.47870000000000001</c:v>
                </c:pt>
                <c:pt idx="4787">
                  <c:v>0.4788</c:v>
                </c:pt>
                <c:pt idx="4788">
                  <c:v>0.47889999999999999</c:v>
                </c:pt>
                <c:pt idx="4789">
                  <c:v>0.47899999999999998</c:v>
                </c:pt>
                <c:pt idx="4790">
                  <c:v>0.47910000000000003</c:v>
                </c:pt>
                <c:pt idx="4791">
                  <c:v>0.47920000000000001</c:v>
                </c:pt>
                <c:pt idx="4792">
                  <c:v>0.4793</c:v>
                </c:pt>
                <c:pt idx="4793">
                  <c:v>0.47939999999999999</c:v>
                </c:pt>
                <c:pt idx="4794">
                  <c:v>0.47949999999999998</c:v>
                </c:pt>
                <c:pt idx="4795">
                  <c:v>0.47960000000000003</c:v>
                </c:pt>
                <c:pt idx="4796">
                  <c:v>0.47970000000000002</c:v>
                </c:pt>
                <c:pt idx="4797">
                  <c:v>0.4798</c:v>
                </c:pt>
                <c:pt idx="4798">
                  <c:v>0.47989999999999999</c:v>
                </c:pt>
                <c:pt idx="4799">
                  <c:v>0.48</c:v>
                </c:pt>
                <c:pt idx="4800">
                  <c:v>0.48010000000000003</c:v>
                </c:pt>
                <c:pt idx="4801">
                  <c:v>0.48020000000000002</c:v>
                </c:pt>
                <c:pt idx="4802">
                  <c:v>0.4803</c:v>
                </c:pt>
                <c:pt idx="4803">
                  <c:v>0.48039999999999999</c:v>
                </c:pt>
                <c:pt idx="4804">
                  <c:v>0.48049999999999998</c:v>
                </c:pt>
                <c:pt idx="4805">
                  <c:v>0.48060000000000003</c:v>
                </c:pt>
                <c:pt idx="4806">
                  <c:v>0.48070000000000002</c:v>
                </c:pt>
                <c:pt idx="4807">
                  <c:v>0.48080000000000001</c:v>
                </c:pt>
                <c:pt idx="4808">
                  <c:v>0.48089999999999999</c:v>
                </c:pt>
                <c:pt idx="4809">
                  <c:v>0.48099999999999998</c:v>
                </c:pt>
                <c:pt idx="4810">
                  <c:v>0.48110000000000003</c:v>
                </c:pt>
                <c:pt idx="4811">
                  <c:v>0.48120000000000002</c:v>
                </c:pt>
                <c:pt idx="4812">
                  <c:v>0.48130000000000001</c:v>
                </c:pt>
                <c:pt idx="4813">
                  <c:v>0.48139999999999999</c:v>
                </c:pt>
                <c:pt idx="4814">
                  <c:v>0.48149999999999998</c:v>
                </c:pt>
                <c:pt idx="4815">
                  <c:v>0.48159999999999997</c:v>
                </c:pt>
                <c:pt idx="4816">
                  <c:v>0.48170000000000002</c:v>
                </c:pt>
                <c:pt idx="4817">
                  <c:v>0.48180000000000001</c:v>
                </c:pt>
                <c:pt idx="4818">
                  <c:v>0.4819</c:v>
                </c:pt>
                <c:pt idx="4819">
                  <c:v>0.48199999999999998</c:v>
                </c:pt>
                <c:pt idx="4820">
                  <c:v>0.48209999999999997</c:v>
                </c:pt>
                <c:pt idx="4821">
                  <c:v>0.48220000000000002</c:v>
                </c:pt>
                <c:pt idx="4822">
                  <c:v>0.48230000000000001</c:v>
                </c:pt>
                <c:pt idx="4823">
                  <c:v>0.4824</c:v>
                </c:pt>
                <c:pt idx="4824">
                  <c:v>0.48249999999999998</c:v>
                </c:pt>
                <c:pt idx="4825">
                  <c:v>0.48259999999999997</c:v>
                </c:pt>
                <c:pt idx="4826">
                  <c:v>0.48270000000000002</c:v>
                </c:pt>
                <c:pt idx="4827">
                  <c:v>0.48280000000000001</c:v>
                </c:pt>
                <c:pt idx="4828">
                  <c:v>0.4829</c:v>
                </c:pt>
                <c:pt idx="4829">
                  <c:v>0.48299999999999998</c:v>
                </c:pt>
                <c:pt idx="4830">
                  <c:v>0.48309999999999997</c:v>
                </c:pt>
                <c:pt idx="4831">
                  <c:v>0.48320000000000002</c:v>
                </c:pt>
                <c:pt idx="4832">
                  <c:v>0.48330000000000001</c:v>
                </c:pt>
                <c:pt idx="4833">
                  <c:v>0.4834</c:v>
                </c:pt>
                <c:pt idx="4834">
                  <c:v>0.48349999999999999</c:v>
                </c:pt>
                <c:pt idx="4835">
                  <c:v>0.48359999999999997</c:v>
                </c:pt>
                <c:pt idx="4836">
                  <c:v>0.48370000000000002</c:v>
                </c:pt>
                <c:pt idx="4837">
                  <c:v>0.48380000000000001</c:v>
                </c:pt>
                <c:pt idx="4838">
                  <c:v>0.4839</c:v>
                </c:pt>
                <c:pt idx="4839">
                  <c:v>0.48399999999999999</c:v>
                </c:pt>
                <c:pt idx="4840">
                  <c:v>0.48409999999999997</c:v>
                </c:pt>
                <c:pt idx="4841">
                  <c:v>0.48420000000000002</c:v>
                </c:pt>
                <c:pt idx="4842">
                  <c:v>0.48430000000000001</c:v>
                </c:pt>
                <c:pt idx="4843">
                  <c:v>0.4844</c:v>
                </c:pt>
                <c:pt idx="4844">
                  <c:v>0.48449999999999999</c:v>
                </c:pt>
                <c:pt idx="4845">
                  <c:v>0.48459999999999998</c:v>
                </c:pt>
                <c:pt idx="4846">
                  <c:v>0.48470000000000002</c:v>
                </c:pt>
                <c:pt idx="4847">
                  <c:v>0.48480000000000001</c:v>
                </c:pt>
                <c:pt idx="4848">
                  <c:v>0.4849</c:v>
                </c:pt>
                <c:pt idx="4849">
                  <c:v>0.48499999999999999</c:v>
                </c:pt>
                <c:pt idx="4850">
                  <c:v>0.48509999999999998</c:v>
                </c:pt>
                <c:pt idx="4851">
                  <c:v>0.48520000000000002</c:v>
                </c:pt>
                <c:pt idx="4852">
                  <c:v>0.48530000000000001</c:v>
                </c:pt>
                <c:pt idx="4853">
                  <c:v>0.4854</c:v>
                </c:pt>
                <c:pt idx="4854">
                  <c:v>0.48549999999999999</c:v>
                </c:pt>
                <c:pt idx="4855">
                  <c:v>0.48559999999999998</c:v>
                </c:pt>
                <c:pt idx="4856">
                  <c:v>0.48570000000000002</c:v>
                </c:pt>
                <c:pt idx="4857">
                  <c:v>0.48580000000000001</c:v>
                </c:pt>
                <c:pt idx="4858">
                  <c:v>0.4859</c:v>
                </c:pt>
                <c:pt idx="4859">
                  <c:v>0.48599999999999999</c:v>
                </c:pt>
                <c:pt idx="4860">
                  <c:v>0.48609999999999998</c:v>
                </c:pt>
                <c:pt idx="4861">
                  <c:v>0.48620000000000002</c:v>
                </c:pt>
                <c:pt idx="4862">
                  <c:v>0.48630000000000001</c:v>
                </c:pt>
                <c:pt idx="4863">
                  <c:v>0.4864</c:v>
                </c:pt>
                <c:pt idx="4864">
                  <c:v>0.48649999999999999</c:v>
                </c:pt>
                <c:pt idx="4865">
                  <c:v>0.48659999999999998</c:v>
                </c:pt>
                <c:pt idx="4866">
                  <c:v>0.48670000000000002</c:v>
                </c:pt>
                <c:pt idx="4867">
                  <c:v>0.48680000000000001</c:v>
                </c:pt>
                <c:pt idx="4868">
                  <c:v>0.4869</c:v>
                </c:pt>
                <c:pt idx="4869">
                  <c:v>0.48699999999999999</c:v>
                </c:pt>
                <c:pt idx="4870">
                  <c:v>0.48709999999999998</c:v>
                </c:pt>
                <c:pt idx="4871">
                  <c:v>0.48720000000000002</c:v>
                </c:pt>
                <c:pt idx="4872">
                  <c:v>0.48730000000000001</c:v>
                </c:pt>
                <c:pt idx="4873">
                  <c:v>0.4874</c:v>
                </c:pt>
                <c:pt idx="4874">
                  <c:v>0.48749999999999999</c:v>
                </c:pt>
                <c:pt idx="4875">
                  <c:v>0.48759999999999998</c:v>
                </c:pt>
                <c:pt idx="4876">
                  <c:v>0.48770000000000002</c:v>
                </c:pt>
                <c:pt idx="4877">
                  <c:v>0.48780000000000001</c:v>
                </c:pt>
                <c:pt idx="4878">
                  <c:v>0.4879</c:v>
                </c:pt>
                <c:pt idx="4879">
                  <c:v>0.48799999999999999</c:v>
                </c:pt>
                <c:pt idx="4880">
                  <c:v>0.48809999999999998</c:v>
                </c:pt>
                <c:pt idx="4881">
                  <c:v>0.48820000000000002</c:v>
                </c:pt>
                <c:pt idx="4882">
                  <c:v>0.48830000000000001</c:v>
                </c:pt>
                <c:pt idx="4883">
                  <c:v>0.4884</c:v>
                </c:pt>
                <c:pt idx="4884">
                  <c:v>0.48849999999999999</c:v>
                </c:pt>
                <c:pt idx="4885">
                  <c:v>0.48859999999999998</c:v>
                </c:pt>
                <c:pt idx="4886">
                  <c:v>0.48870000000000002</c:v>
                </c:pt>
                <c:pt idx="4887">
                  <c:v>0.48880000000000001</c:v>
                </c:pt>
                <c:pt idx="4888">
                  <c:v>0.4889</c:v>
                </c:pt>
                <c:pt idx="4889">
                  <c:v>0.48899999999999999</c:v>
                </c:pt>
                <c:pt idx="4890">
                  <c:v>0.48909999999999998</c:v>
                </c:pt>
                <c:pt idx="4891">
                  <c:v>0.48920000000000002</c:v>
                </c:pt>
                <c:pt idx="4892">
                  <c:v>0.48930000000000001</c:v>
                </c:pt>
                <c:pt idx="4893">
                  <c:v>0.4894</c:v>
                </c:pt>
                <c:pt idx="4894">
                  <c:v>0.48949999999999999</c:v>
                </c:pt>
                <c:pt idx="4895">
                  <c:v>0.48959999999999998</c:v>
                </c:pt>
                <c:pt idx="4896">
                  <c:v>0.48970000000000002</c:v>
                </c:pt>
                <c:pt idx="4897">
                  <c:v>0.48980000000000001</c:v>
                </c:pt>
                <c:pt idx="4898">
                  <c:v>0.4899</c:v>
                </c:pt>
                <c:pt idx="4899">
                  <c:v>0.49</c:v>
                </c:pt>
                <c:pt idx="4900">
                  <c:v>0.49009999999999998</c:v>
                </c:pt>
                <c:pt idx="4901">
                  <c:v>0.49020000000000002</c:v>
                </c:pt>
                <c:pt idx="4902">
                  <c:v>0.49030000000000001</c:v>
                </c:pt>
                <c:pt idx="4903">
                  <c:v>0.4904</c:v>
                </c:pt>
                <c:pt idx="4904">
                  <c:v>0.49049999999999999</c:v>
                </c:pt>
                <c:pt idx="4905">
                  <c:v>0.49059999999999998</c:v>
                </c:pt>
                <c:pt idx="4906">
                  <c:v>0.49070000000000003</c:v>
                </c:pt>
                <c:pt idx="4907">
                  <c:v>0.49080000000000001</c:v>
                </c:pt>
                <c:pt idx="4908">
                  <c:v>0.4909</c:v>
                </c:pt>
                <c:pt idx="4909">
                  <c:v>0.49099999999999999</c:v>
                </c:pt>
                <c:pt idx="4910">
                  <c:v>0.49109999999999998</c:v>
                </c:pt>
                <c:pt idx="4911">
                  <c:v>0.49120000000000003</c:v>
                </c:pt>
                <c:pt idx="4912">
                  <c:v>0.49130000000000001</c:v>
                </c:pt>
                <c:pt idx="4913">
                  <c:v>0.4914</c:v>
                </c:pt>
                <c:pt idx="4914">
                  <c:v>0.49149999999999999</c:v>
                </c:pt>
                <c:pt idx="4915">
                  <c:v>0.49159999999999998</c:v>
                </c:pt>
                <c:pt idx="4916">
                  <c:v>0.49170000000000003</c:v>
                </c:pt>
                <c:pt idx="4917">
                  <c:v>0.49180000000000001</c:v>
                </c:pt>
                <c:pt idx="4918">
                  <c:v>0.4919</c:v>
                </c:pt>
                <c:pt idx="4919">
                  <c:v>0.49199999999999999</c:v>
                </c:pt>
                <c:pt idx="4920">
                  <c:v>0.49209999999999998</c:v>
                </c:pt>
                <c:pt idx="4921">
                  <c:v>0.49220000000000003</c:v>
                </c:pt>
                <c:pt idx="4922">
                  <c:v>0.49230000000000002</c:v>
                </c:pt>
                <c:pt idx="4923">
                  <c:v>0.4924</c:v>
                </c:pt>
                <c:pt idx="4924">
                  <c:v>0.49249999999999999</c:v>
                </c:pt>
                <c:pt idx="4925">
                  <c:v>0.49259999999999998</c:v>
                </c:pt>
                <c:pt idx="4926">
                  <c:v>0.49270000000000003</c:v>
                </c:pt>
                <c:pt idx="4927">
                  <c:v>0.49280000000000002</c:v>
                </c:pt>
                <c:pt idx="4928">
                  <c:v>0.4929</c:v>
                </c:pt>
                <c:pt idx="4929">
                  <c:v>0.49299999999999999</c:v>
                </c:pt>
                <c:pt idx="4930">
                  <c:v>0.49309999999999998</c:v>
                </c:pt>
                <c:pt idx="4931">
                  <c:v>0.49320000000000003</c:v>
                </c:pt>
                <c:pt idx="4932">
                  <c:v>0.49330000000000002</c:v>
                </c:pt>
                <c:pt idx="4933">
                  <c:v>0.49340000000000001</c:v>
                </c:pt>
                <c:pt idx="4934">
                  <c:v>0.49349999999999999</c:v>
                </c:pt>
                <c:pt idx="4935">
                  <c:v>0.49359999999999998</c:v>
                </c:pt>
                <c:pt idx="4936">
                  <c:v>0.49370000000000003</c:v>
                </c:pt>
                <c:pt idx="4937">
                  <c:v>0.49380000000000002</c:v>
                </c:pt>
                <c:pt idx="4938">
                  <c:v>0.49390000000000001</c:v>
                </c:pt>
                <c:pt idx="4939">
                  <c:v>0.49399999999999999</c:v>
                </c:pt>
                <c:pt idx="4940">
                  <c:v>0.49409999999999998</c:v>
                </c:pt>
                <c:pt idx="4941">
                  <c:v>0.49419999999999997</c:v>
                </c:pt>
                <c:pt idx="4942">
                  <c:v>0.49430000000000002</c:v>
                </c:pt>
                <c:pt idx="4943">
                  <c:v>0.49440000000000001</c:v>
                </c:pt>
                <c:pt idx="4944">
                  <c:v>0.4945</c:v>
                </c:pt>
                <c:pt idx="4945">
                  <c:v>0.49459999999999998</c:v>
                </c:pt>
                <c:pt idx="4946">
                  <c:v>0.49469999999999997</c:v>
                </c:pt>
                <c:pt idx="4947">
                  <c:v>0.49480000000000002</c:v>
                </c:pt>
                <c:pt idx="4948">
                  <c:v>0.49490000000000001</c:v>
                </c:pt>
                <c:pt idx="4949">
                  <c:v>0.495</c:v>
                </c:pt>
                <c:pt idx="4950">
                  <c:v>0.49509999999999998</c:v>
                </c:pt>
                <c:pt idx="4951">
                  <c:v>0.49519999999999997</c:v>
                </c:pt>
                <c:pt idx="4952">
                  <c:v>0.49530000000000002</c:v>
                </c:pt>
                <c:pt idx="4953">
                  <c:v>0.49540000000000001</c:v>
                </c:pt>
                <c:pt idx="4954">
                  <c:v>0.4955</c:v>
                </c:pt>
                <c:pt idx="4955">
                  <c:v>0.49559999999999998</c:v>
                </c:pt>
                <c:pt idx="4956">
                  <c:v>0.49569999999999997</c:v>
                </c:pt>
                <c:pt idx="4957">
                  <c:v>0.49580000000000002</c:v>
                </c:pt>
                <c:pt idx="4958">
                  <c:v>0.49590000000000001</c:v>
                </c:pt>
                <c:pt idx="4959">
                  <c:v>0.496</c:v>
                </c:pt>
                <c:pt idx="4960">
                  <c:v>0.49609999999999999</c:v>
                </c:pt>
                <c:pt idx="4961">
                  <c:v>0.49619999999999997</c:v>
                </c:pt>
                <c:pt idx="4962">
                  <c:v>0.49630000000000002</c:v>
                </c:pt>
                <c:pt idx="4963">
                  <c:v>0.49640000000000001</c:v>
                </c:pt>
                <c:pt idx="4964">
                  <c:v>0.4965</c:v>
                </c:pt>
                <c:pt idx="4965">
                  <c:v>0.49659999999999999</c:v>
                </c:pt>
                <c:pt idx="4966">
                  <c:v>0.49669999999999997</c:v>
                </c:pt>
                <c:pt idx="4967">
                  <c:v>0.49680000000000002</c:v>
                </c:pt>
                <c:pt idx="4968">
                  <c:v>0.49690000000000001</c:v>
                </c:pt>
                <c:pt idx="4969">
                  <c:v>0.497</c:v>
                </c:pt>
                <c:pt idx="4970">
                  <c:v>0.49709999999999999</c:v>
                </c:pt>
                <c:pt idx="4971">
                  <c:v>0.49719999999999998</c:v>
                </c:pt>
                <c:pt idx="4972">
                  <c:v>0.49730000000000002</c:v>
                </c:pt>
                <c:pt idx="4973">
                  <c:v>0.49740000000000001</c:v>
                </c:pt>
                <c:pt idx="4974">
                  <c:v>0.4975</c:v>
                </c:pt>
                <c:pt idx="4975">
                  <c:v>0.49759999999999999</c:v>
                </c:pt>
                <c:pt idx="4976">
                  <c:v>0.49769999999999998</c:v>
                </c:pt>
                <c:pt idx="4977">
                  <c:v>0.49780000000000002</c:v>
                </c:pt>
                <c:pt idx="4978">
                  <c:v>0.49790000000000001</c:v>
                </c:pt>
                <c:pt idx="4979">
                  <c:v>0.498</c:v>
                </c:pt>
                <c:pt idx="4980">
                  <c:v>0.49809999999999999</c:v>
                </c:pt>
                <c:pt idx="4981">
                  <c:v>0.49819999999999998</c:v>
                </c:pt>
                <c:pt idx="4982">
                  <c:v>0.49830000000000002</c:v>
                </c:pt>
                <c:pt idx="4983">
                  <c:v>0.49840000000000001</c:v>
                </c:pt>
                <c:pt idx="4984">
                  <c:v>0.4985</c:v>
                </c:pt>
                <c:pt idx="4985">
                  <c:v>0.49859999999999999</c:v>
                </c:pt>
                <c:pt idx="4986">
                  <c:v>0.49869999999999998</c:v>
                </c:pt>
                <c:pt idx="4987">
                  <c:v>0.49880000000000002</c:v>
                </c:pt>
                <c:pt idx="4988">
                  <c:v>0.49890000000000001</c:v>
                </c:pt>
                <c:pt idx="4989">
                  <c:v>0.499</c:v>
                </c:pt>
                <c:pt idx="4990">
                  <c:v>0.49909999999999999</c:v>
                </c:pt>
                <c:pt idx="4991">
                  <c:v>0.49919999999999998</c:v>
                </c:pt>
                <c:pt idx="4992">
                  <c:v>0.49930000000000002</c:v>
                </c:pt>
                <c:pt idx="4993">
                  <c:v>0.49940000000000001</c:v>
                </c:pt>
                <c:pt idx="4994">
                  <c:v>0.4995</c:v>
                </c:pt>
                <c:pt idx="4995">
                  <c:v>0.49959999999999999</c:v>
                </c:pt>
                <c:pt idx="4996">
                  <c:v>0.49969999999999998</c:v>
                </c:pt>
                <c:pt idx="4997">
                  <c:v>0.49980000000000002</c:v>
                </c:pt>
                <c:pt idx="4998">
                  <c:v>0.49990000000000001</c:v>
                </c:pt>
                <c:pt idx="4999">
                  <c:v>0.5</c:v>
                </c:pt>
                <c:pt idx="5000">
                  <c:v>0.50009999999999999</c:v>
                </c:pt>
                <c:pt idx="5001">
                  <c:v>0.50019999999999998</c:v>
                </c:pt>
                <c:pt idx="5002">
                  <c:v>0.50029999999999997</c:v>
                </c:pt>
                <c:pt idx="5003">
                  <c:v>0.50039999999999996</c:v>
                </c:pt>
                <c:pt idx="5004">
                  <c:v>0.50049999999999994</c:v>
                </c:pt>
                <c:pt idx="5005">
                  <c:v>0.50060000000000004</c:v>
                </c:pt>
                <c:pt idx="5006">
                  <c:v>0.50070000000000003</c:v>
                </c:pt>
                <c:pt idx="5007">
                  <c:v>0.50080000000000002</c:v>
                </c:pt>
                <c:pt idx="5008">
                  <c:v>0.50090000000000001</c:v>
                </c:pt>
                <c:pt idx="5009">
                  <c:v>0.501</c:v>
                </c:pt>
                <c:pt idx="5010">
                  <c:v>0.50109999999999999</c:v>
                </c:pt>
                <c:pt idx="5011">
                  <c:v>0.50119999999999998</c:v>
                </c:pt>
                <c:pt idx="5012">
                  <c:v>0.50129999999999997</c:v>
                </c:pt>
                <c:pt idx="5013">
                  <c:v>0.50139999999999996</c:v>
                </c:pt>
                <c:pt idx="5014">
                  <c:v>0.50149999999999995</c:v>
                </c:pt>
                <c:pt idx="5015">
                  <c:v>0.50160000000000005</c:v>
                </c:pt>
                <c:pt idx="5016">
                  <c:v>0.50170000000000003</c:v>
                </c:pt>
                <c:pt idx="5017">
                  <c:v>0.50180000000000002</c:v>
                </c:pt>
                <c:pt idx="5018">
                  <c:v>0.50190000000000001</c:v>
                </c:pt>
                <c:pt idx="5019">
                  <c:v>0.502</c:v>
                </c:pt>
                <c:pt idx="5020">
                  <c:v>0.50209999999999999</c:v>
                </c:pt>
                <c:pt idx="5021">
                  <c:v>0.50219999999999998</c:v>
                </c:pt>
                <c:pt idx="5022">
                  <c:v>0.50229999999999997</c:v>
                </c:pt>
                <c:pt idx="5023">
                  <c:v>0.50239999999999996</c:v>
                </c:pt>
                <c:pt idx="5024">
                  <c:v>0.50249999999999995</c:v>
                </c:pt>
                <c:pt idx="5025">
                  <c:v>0.50260000000000005</c:v>
                </c:pt>
                <c:pt idx="5026">
                  <c:v>0.50270000000000004</c:v>
                </c:pt>
                <c:pt idx="5027">
                  <c:v>0.50280000000000002</c:v>
                </c:pt>
                <c:pt idx="5028">
                  <c:v>0.50290000000000001</c:v>
                </c:pt>
                <c:pt idx="5029">
                  <c:v>0.503</c:v>
                </c:pt>
                <c:pt idx="5030">
                  <c:v>0.50309999999999999</c:v>
                </c:pt>
                <c:pt idx="5031">
                  <c:v>0.50319999999999998</c:v>
                </c:pt>
                <c:pt idx="5032">
                  <c:v>0.50329999999999997</c:v>
                </c:pt>
                <c:pt idx="5033">
                  <c:v>0.50339999999999996</c:v>
                </c:pt>
                <c:pt idx="5034">
                  <c:v>0.50349999999999995</c:v>
                </c:pt>
                <c:pt idx="5035">
                  <c:v>0.50360000000000005</c:v>
                </c:pt>
                <c:pt idx="5036">
                  <c:v>0.50370000000000004</c:v>
                </c:pt>
                <c:pt idx="5037">
                  <c:v>0.50380000000000003</c:v>
                </c:pt>
                <c:pt idx="5038">
                  <c:v>0.50390000000000001</c:v>
                </c:pt>
                <c:pt idx="5039">
                  <c:v>0.504</c:v>
                </c:pt>
                <c:pt idx="5040">
                  <c:v>0.50409999999999999</c:v>
                </c:pt>
                <c:pt idx="5041">
                  <c:v>0.50419999999999998</c:v>
                </c:pt>
                <c:pt idx="5042">
                  <c:v>0.50429999999999997</c:v>
                </c:pt>
                <c:pt idx="5043">
                  <c:v>0.50439999999999996</c:v>
                </c:pt>
                <c:pt idx="5044">
                  <c:v>0.50449999999999995</c:v>
                </c:pt>
                <c:pt idx="5045">
                  <c:v>0.50460000000000005</c:v>
                </c:pt>
                <c:pt idx="5046">
                  <c:v>0.50470000000000004</c:v>
                </c:pt>
                <c:pt idx="5047">
                  <c:v>0.50480000000000003</c:v>
                </c:pt>
                <c:pt idx="5048">
                  <c:v>0.50490000000000002</c:v>
                </c:pt>
                <c:pt idx="5049">
                  <c:v>0.505</c:v>
                </c:pt>
                <c:pt idx="5050">
                  <c:v>0.50509999999999999</c:v>
                </c:pt>
                <c:pt idx="5051">
                  <c:v>0.50519999999999998</c:v>
                </c:pt>
                <c:pt idx="5052">
                  <c:v>0.50529999999999997</c:v>
                </c:pt>
                <c:pt idx="5053">
                  <c:v>0.50539999999999996</c:v>
                </c:pt>
                <c:pt idx="5054">
                  <c:v>0.50549999999999995</c:v>
                </c:pt>
                <c:pt idx="5055">
                  <c:v>0.50560000000000005</c:v>
                </c:pt>
                <c:pt idx="5056">
                  <c:v>0.50570000000000004</c:v>
                </c:pt>
                <c:pt idx="5057">
                  <c:v>0.50580000000000003</c:v>
                </c:pt>
                <c:pt idx="5058">
                  <c:v>0.50590000000000002</c:v>
                </c:pt>
                <c:pt idx="5059">
                  <c:v>0.50600000000000001</c:v>
                </c:pt>
                <c:pt idx="5060">
                  <c:v>0.50609999999999999</c:v>
                </c:pt>
                <c:pt idx="5061">
                  <c:v>0.50619999999999998</c:v>
                </c:pt>
                <c:pt idx="5062">
                  <c:v>0.50629999999999997</c:v>
                </c:pt>
                <c:pt idx="5063">
                  <c:v>0.50639999999999996</c:v>
                </c:pt>
                <c:pt idx="5064">
                  <c:v>0.50649999999999995</c:v>
                </c:pt>
                <c:pt idx="5065">
                  <c:v>0.50660000000000005</c:v>
                </c:pt>
                <c:pt idx="5066">
                  <c:v>0.50670000000000004</c:v>
                </c:pt>
                <c:pt idx="5067">
                  <c:v>0.50680000000000003</c:v>
                </c:pt>
                <c:pt idx="5068">
                  <c:v>0.50690000000000002</c:v>
                </c:pt>
                <c:pt idx="5069">
                  <c:v>0.50700000000000001</c:v>
                </c:pt>
                <c:pt idx="5070">
                  <c:v>0.5071</c:v>
                </c:pt>
                <c:pt idx="5071">
                  <c:v>0.50719999999999998</c:v>
                </c:pt>
                <c:pt idx="5072">
                  <c:v>0.50729999999999997</c:v>
                </c:pt>
                <c:pt idx="5073">
                  <c:v>0.50739999999999996</c:v>
                </c:pt>
                <c:pt idx="5074">
                  <c:v>0.50749999999999995</c:v>
                </c:pt>
                <c:pt idx="5075">
                  <c:v>0.50760000000000005</c:v>
                </c:pt>
                <c:pt idx="5076">
                  <c:v>0.50770000000000004</c:v>
                </c:pt>
                <c:pt idx="5077">
                  <c:v>0.50780000000000003</c:v>
                </c:pt>
                <c:pt idx="5078">
                  <c:v>0.50790000000000002</c:v>
                </c:pt>
                <c:pt idx="5079">
                  <c:v>0.50800000000000001</c:v>
                </c:pt>
                <c:pt idx="5080">
                  <c:v>0.5081</c:v>
                </c:pt>
                <c:pt idx="5081">
                  <c:v>0.50819999999999999</c:v>
                </c:pt>
                <c:pt idx="5082">
                  <c:v>0.50829999999999997</c:v>
                </c:pt>
                <c:pt idx="5083">
                  <c:v>0.50839999999999996</c:v>
                </c:pt>
                <c:pt idx="5084">
                  <c:v>0.50849999999999995</c:v>
                </c:pt>
                <c:pt idx="5085">
                  <c:v>0.50860000000000005</c:v>
                </c:pt>
                <c:pt idx="5086">
                  <c:v>0.50870000000000004</c:v>
                </c:pt>
                <c:pt idx="5087">
                  <c:v>0.50880000000000003</c:v>
                </c:pt>
                <c:pt idx="5088">
                  <c:v>0.50890000000000002</c:v>
                </c:pt>
                <c:pt idx="5089">
                  <c:v>0.50900000000000001</c:v>
                </c:pt>
                <c:pt idx="5090">
                  <c:v>0.5091</c:v>
                </c:pt>
                <c:pt idx="5091">
                  <c:v>0.50919999999999999</c:v>
                </c:pt>
                <c:pt idx="5092">
                  <c:v>0.50929999999999997</c:v>
                </c:pt>
                <c:pt idx="5093">
                  <c:v>0.50939999999999996</c:v>
                </c:pt>
                <c:pt idx="5094">
                  <c:v>0.50949999999999995</c:v>
                </c:pt>
                <c:pt idx="5095">
                  <c:v>0.50960000000000005</c:v>
                </c:pt>
                <c:pt idx="5096">
                  <c:v>0.50970000000000004</c:v>
                </c:pt>
                <c:pt idx="5097">
                  <c:v>0.50980000000000003</c:v>
                </c:pt>
                <c:pt idx="5098">
                  <c:v>0.50990000000000002</c:v>
                </c:pt>
                <c:pt idx="5099">
                  <c:v>0.51</c:v>
                </c:pt>
                <c:pt idx="5100">
                  <c:v>0.5101</c:v>
                </c:pt>
                <c:pt idx="5101">
                  <c:v>0.51019999999999999</c:v>
                </c:pt>
                <c:pt idx="5102">
                  <c:v>0.51029999999999998</c:v>
                </c:pt>
                <c:pt idx="5103">
                  <c:v>0.51039999999999996</c:v>
                </c:pt>
                <c:pt idx="5104">
                  <c:v>0.51049999999999995</c:v>
                </c:pt>
                <c:pt idx="5105">
                  <c:v>0.51060000000000005</c:v>
                </c:pt>
                <c:pt idx="5106">
                  <c:v>0.51070000000000004</c:v>
                </c:pt>
                <c:pt idx="5107">
                  <c:v>0.51080000000000003</c:v>
                </c:pt>
                <c:pt idx="5108">
                  <c:v>0.51090000000000002</c:v>
                </c:pt>
                <c:pt idx="5109">
                  <c:v>0.51100000000000001</c:v>
                </c:pt>
                <c:pt idx="5110">
                  <c:v>0.5111</c:v>
                </c:pt>
                <c:pt idx="5111">
                  <c:v>0.51119999999999999</c:v>
                </c:pt>
                <c:pt idx="5112">
                  <c:v>0.51129999999999998</c:v>
                </c:pt>
                <c:pt idx="5113">
                  <c:v>0.51139999999999997</c:v>
                </c:pt>
                <c:pt idx="5114">
                  <c:v>0.51149999999999995</c:v>
                </c:pt>
                <c:pt idx="5115">
                  <c:v>0.51160000000000005</c:v>
                </c:pt>
                <c:pt idx="5116">
                  <c:v>0.51170000000000004</c:v>
                </c:pt>
                <c:pt idx="5117">
                  <c:v>0.51180000000000003</c:v>
                </c:pt>
                <c:pt idx="5118">
                  <c:v>0.51190000000000002</c:v>
                </c:pt>
                <c:pt idx="5119">
                  <c:v>0.51200000000000001</c:v>
                </c:pt>
                <c:pt idx="5120">
                  <c:v>0.5121</c:v>
                </c:pt>
                <c:pt idx="5121">
                  <c:v>0.51219999999999999</c:v>
                </c:pt>
                <c:pt idx="5122">
                  <c:v>0.51229999999999998</c:v>
                </c:pt>
                <c:pt idx="5123">
                  <c:v>0.51239999999999997</c:v>
                </c:pt>
                <c:pt idx="5124">
                  <c:v>0.51249999999999996</c:v>
                </c:pt>
                <c:pt idx="5125">
                  <c:v>0.51259999999999994</c:v>
                </c:pt>
                <c:pt idx="5126">
                  <c:v>0.51270000000000004</c:v>
                </c:pt>
                <c:pt idx="5127">
                  <c:v>0.51280000000000003</c:v>
                </c:pt>
                <c:pt idx="5128">
                  <c:v>0.51290000000000002</c:v>
                </c:pt>
                <c:pt idx="5129">
                  <c:v>0.51300000000000001</c:v>
                </c:pt>
                <c:pt idx="5130">
                  <c:v>0.5131</c:v>
                </c:pt>
                <c:pt idx="5131">
                  <c:v>0.51319999999999999</c:v>
                </c:pt>
                <c:pt idx="5132">
                  <c:v>0.51329999999999998</c:v>
                </c:pt>
                <c:pt idx="5133">
                  <c:v>0.51339999999999997</c:v>
                </c:pt>
                <c:pt idx="5134">
                  <c:v>0.51349999999999996</c:v>
                </c:pt>
                <c:pt idx="5135">
                  <c:v>0.51359999999999995</c:v>
                </c:pt>
                <c:pt idx="5136">
                  <c:v>0.51370000000000005</c:v>
                </c:pt>
                <c:pt idx="5137">
                  <c:v>0.51380000000000003</c:v>
                </c:pt>
                <c:pt idx="5138">
                  <c:v>0.51390000000000002</c:v>
                </c:pt>
                <c:pt idx="5139">
                  <c:v>0.51400000000000001</c:v>
                </c:pt>
                <c:pt idx="5140">
                  <c:v>0.5141</c:v>
                </c:pt>
                <c:pt idx="5141">
                  <c:v>0.51419999999999999</c:v>
                </c:pt>
                <c:pt idx="5142">
                  <c:v>0.51429999999999998</c:v>
                </c:pt>
                <c:pt idx="5143">
                  <c:v>0.51439999999999997</c:v>
                </c:pt>
                <c:pt idx="5144">
                  <c:v>0.51449999999999996</c:v>
                </c:pt>
                <c:pt idx="5145">
                  <c:v>0.51459999999999995</c:v>
                </c:pt>
                <c:pt idx="5146">
                  <c:v>0.51470000000000005</c:v>
                </c:pt>
                <c:pt idx="5147">
                  <c:v>0.51480000000000004</c:v>
                </c:pt>
                <c:pt idx="5148">
                  <c:v>0.51490000000000002</c:v>
                </c:pt>
                <c:pt idx="5149">
                  <c:v>0.51500000000000001</c:v>
                </c:pt>
                <c:pt idx="5150">
                  <c:v>0.5151</c:v>
                </c:pt>
                <c:pt idx="5151">
                  <c:v>0.51519999999999999</c:v>
                </c:pt>
                <c:pt idx="5152">
                  <c:v>0.51529999999999998</c:v>
                </c:pt>
                <c:pt idx="5153">
                  <c:v>0.51539999999999997</c:v>
                </c:pt>
                <c:pt idx="5154">
                  <c:v>0.51549999999999996</c:v>
                </c:pt>
                <c:pt idx="5155">
                  <c:v>0.51559999999999995</c:v>
                </c:pt>
                <c:pt idx="5156">
                  <c:v>0.51570000000000005</c:v>
                </c:pt>
                <c:pt idx="5157">
                  <c:v>0.51580000000000004</c:v>
                </c:pt>
                <c:pt idx="5158">
                  <c:v>0.51590000000000003</c:v>
                </c:pt>
                <c:pt idx="5159">
                  <c:v>0.51600000000000001</c:v>
                </c:pt>
                <c:pt idx="5160">
                  <c:v>0.5161</c:v>
                </c:pt>
                <c:pt idx="5161">
                  <c:v>0.51619999999999999</c:v>
                </c:pt>
                <c:pt idx="5162">
                  <c:v>0.51629999999999998</c:v>
                </c:pt>
                <c:pt idx="5163">
                  <c:v>0.51639999999999997</c:v>
                </c:pt>
                <c:pt idx="5164">
                  <c:v>0.51649999999999996</c:v>
                </c:pt>
                <c:pt idx="5165">
                  <c:v>0.51659999999999995</c:v>
                </c:pt>
                <c:pt idx="5166">
                  <c:v>0.51670000000000005</c:v>
                </c:pt>
                <c:pt idx="5167">
                  <c:v>0.51680000000000004</c:v>
                </c:pt>
                <c:pt idx="5168">
                  <c:v>0.51690000000000003</c:v>
                </c:pt>
                <c:pt idx="5169">
                  <c:v>0.51700000000000002</c:v>
                </c:pt>
                <c:pt idx="5170">
                  <c:v>0.5171</c:v>
                </c:pt>
                <c:pt idx="5171">
                  <c:v>0.51719999999999999</c:v>
                </c:pt>
                <c:pt idx="5172">
                  <c:v>0.51729999999999998</c:v>
                </c:pt>
                <c:pt idx="5173">
                  <c:v>0.51739999999999997</c:v>
                </c:pt>
                <c:pt idx="5174">
                  <c:v>0.51749999999999996</c:v>
                </c:pt>
                <c:pt idx="5175">
                  <c:v>0.51759999999999995</c:v>
                </c:pt>
                <c:pt idx="5176">
                  <c:v>0.51770000000000005</c:v>
                </c:pt>
                <c:pt idx="5177">
                  <c:v>0.51780000000000004</c:v>
                </c:pt>
                <c:pt idx="5178">
                  <c:v>0.51790000000000003</c:v>
                </c:pt>
                <c:pt idx="5179">
                  <c:v>0.51800000000000002</c:v>
                </c:pt>
                <c:pt idx="5180">
                  <c:v>0.5181</c:v>
                </c:pt>
                <c:pt idx="5181">
                  <c:v>0.51819999999999999</c:v>
                </c:pt>
                <c:pt idx="5182">
                  <c:v>0.51829999999999998</c:v>
                </c:pt>
                <c:pt idx="5183">
                  <c:v>0.51839999999999997</c:v>
                </c:pt>
                <c:pt idx="5184">
                  <c:v>0.51849999999999996</c:v>
                </c:pt>
                <c:pt idx="5185">
                  <c:v>0.51859999999999995</c:v>
                </c:pt>
                <c:pt idx="5186">
                  <c:v>0.51870000000000005</c:v>
                </c:pt>
                <c:pt idx="5187">
                  <c:v>0.51880000000000004</c:v>
                </c:pt>
                <c:pt idx="5188">
                  <c:v>0.51890000000000003</c:v>
                </c:pt>
                <c:pt idx="5189">
                  <c:v>0.51900000000000002</c:v>
                </c:pt>
                <c:pt idx="5190">
                  <c:v>0.51910000000000001</c:v>
                </c:pt>
                <c:pt idx="5191">
                  <c:v>0.51919999999999999</c:v>
                </c:pt>
                <c:pt idx="5192">
                  <c:v>0.51929999999999998</c:v>
                </c:pt>
                <c:pt idx="5193">
                  <c:v>0.51939999999999997</c:v>
                </c:pt>
                <c:pt idx="5194">
                  <c:v>0.51949999999999996</c:v>
                </c:pt>
                <c:pt idx="5195">
                  <c:v>0.51959999999999995</c:v>
                </c:pt>
                <c:pt idx="5196">
                  <c:v>0.51970000000000005</c:v>
                </c:pt>
                <c:pt idx="5197">
                  <c:v>0.51980000000000004</c:v>
                </c:pt>
                <c:pt idx="5198">
                  <c:v>0.51990000000000003</c:v>
                </c:pt>
                <c:pt idx="5199">
                  <c:v>0.52</c:v>
                </c:pt>
                <c:pt idx="5200">
                  <c:v>0.52010000000000001</c:v>
                </c:pt>
                <c:pt idx="5201">
                  <c:v>0.5202</c:v>
                </c:pt>
                <c:pt idx="5202">
                  <c:v>0.52029999999999998</c:v>
                </c:pt>
                <c:pt idx="5203">
                  <c:v>0.52039999999999997</c:v>
                </c:pt>
                <c:pt idx="5204">
                  <c:v>0.52049999999999996</c:v>
                </c:pt>
                <c:pt idx="5205">
                  <c:v>0.52059999999999995</c:v>
                </c:pt>
                <c:pt idx="5206">
                  <c:v>0.52070000000000005</c:v>
                </c:pt>
                <c:pt idx="5207">
                  <c:v>0.52080000000000004</c:v>
                </c:pt>
                <c:pt idx="5208">
                  <c:v>0.52090000000000003</c:v>
                </c:pt>
                <c:pt idx="5209">
                  <c:v>0.52100000000000002</c:v>
                </c:pt>
                <c:pt idx="5210">
                  <c:v>0.52110000000000001</c:v>
                </c:pt>
                <c:pt idx="5211">
                  <c:v>0.5212</c:v>
                </c:pt>
                <c:pt idx="5212">
                  <c:v>0.52129999999999999</c:v>
                </c:pt>
                <c:pt idx="5213">
                  <c:v>0.52139999999999997</c:v>
                </c:pt>
                <c:pt idx="5214">
                  <c:v>0.52149999999999996</c:v>
                </c:pt>
                <c:pt idx="5215">
                  <c:v>0.52159999999999995</c:v>
                </c:pt>
                <c:pt idx="5216">
                  <c:v>0.52170000000000005</c:v>
                </c:pt>
                <c:pt idx="5217">
                  <c:v>0.52180000000000004</c:v>
                </c:pt>
                <c:pt idx="5218">
                  <c:v>0.52190000000000003</c:v>
                </c:pt>
                <c:pt idx="5219">
                  <c:v>0.52200000000000002</c:v>
                </c:pt>
                <c:pt idx="5220">
                  <c:v>0.52210000000000001</c:v>
                </c:pt>
                <c:pt idx="5221">
                  <c:v>0.5222</c:v>
                </c:pt>
                <c:pt idx="5222">
                  <c:v>0.52229999999999999</c:v>
                </c:pt>
                <c:pt idx="5223">
                  <c:v>0.52239999999999998</c:v>
                </c:pt>
                <c:pt idx="5224">
                  <c:v>0.52249999999999996</c:v>
                </c:pt>
                <c:pt idx="5225">
                  <c:v>0.52259999999999995</c:v>
                </c:pt>
                <c:pt idx="5226">
                  <c:v>0.52270000000000005</c:v>
                </c:pt>
                <c:pt idx="5227">
                  <c:v>0.52280000000000004</c:v>
                </c:pt>
                <c:pt idx="5228">
                  <c:v>0.52290000000000003</c:v>
                </c:pt>
                <c:pt idx="5229">
                  <c:v>0.52300000000000002</c:v>
                </c:pt>
                <c:pt idx="5230">
                  <c:v>0.52310000000000001</c:v>
                </c:pt>
                <c:pt idx="5231">
                  <c:v>0.5232</c:v>
                </c:pt>
                <c:pt idx="5232">
                  <c:v>0.52329999999999999</c:v>
                </c:pt>
                <c:pt idx="5233">
                  <c:v>0.52339999999999998</c:v>
                </c:pt>
                <c:pt idx="5234">
                  <c:v>0.52349999999999997</c:v>
                </c:pt>
                <c:pt idx="5235">
                  <c:v>0.52359999999999995</c:v>
                </c:pt>
                <c:pt idx="5236">
                  <c:v>0.52370000000000005</c:v>
                </c:pt>
                <c:pt idx="5237">
                  <c:v>0.52380000000000004</c:v>
                </c:pt>
                <c:pt idx="5238">
                  <c:v>0.52390000000000003</c:v>
                </c:pt>
                <c:pt idx="5239">
                  <c:v>0.52400000000000002</c:v>
                </c:pt>
                <c:pt idx="5240">
                  <c:v>0.52410000000000001</c:v>
                </c:pt>
                <c:pt idx="5241">
                  <c:v>0.5242</c:v>
                </c:pt>
                <c:pt idx="5242">
                  <c:v>0.52429999999999999</c:v>
                </c:pt>
                <c:pt idx="5243">
                  <c:v>0.52439999999999998</c:v>
                </c:pt>
                <c:pt idx="5244">
                  <c:v>0.52449999999999997</c:v>
                </c:pt>
                <c:pt idx="5245">
                  <c:v>0.52459999999999996</c:v>
                </c:pt>
                <c:pt idx="5246">
                  <c:v>0.52470000000000006</c:v>
                </c:pt>
                <c:pt idx="5247">
                  <c:v>0.52480000000000004</c:v>
                </c:pt>
                <c:pt idx="5248">
                  <c:v>0.52490000000000003</c:v>
                </c:pt>
                <c:pt idx="5249">
                  <c:v>0.52500000000000002</c:v>
                </c:pt>
                <c:pt idx="5250">
                  <c:v>0.52510000000000001</c:v>
                </c:pt>
                <c:pt idx="5251">
                  <c:v>0.5252</c:v>
                </c:pt>
                <c:pt idx="5252">
                  <c:v>0.52529999999999999</c:v>
                </c:pt>
                <c:pt idx="5253">
                  <c:v>0.52539999999999998</c:v>
                </c:pt>
                <c:pt idx="5254">
                  <c:v>0.52549999999999997</c:v>
                </c:pt>
                <c:pt idx="5255">
                  <c:v>0.52559999999999996</c:v>
                </c:pt>
                <c:pt idx="5256">
                  <c:v>0.52569999999999995</c:v>
                </c:pt>
                <c:pt idx="5257">
                  <c:v>0.52580000000000005</c:v>
                </c:pt>
                <c:pt idx="5258">
                  <c:v>0.52590000000000003</c:v>
                </c:pt>
                <c:pt idx="5259">
                  <c:v>0.52600000000000002</c:v>
                </c:pt>
                <c:pt idx="5260">
                  <c:v>0.52610000000000001</c:v>
                </c:pt>
                <c:pt idx="5261">
                  <c:v>0.5262</c:v>
                </c:pt>
                <c:pt idx="5262">
                  <c:v>0.52629999999999999</c:v>
                </c:pt>
                <c:pt idx="5263">
                  <c:v>0.52639999999999998</c:v>
                </c:pt>
                <c:pt idx="5264">
                  <c:v>0.52649999999999997</c:v>
                </c:pt>
                <c:pt idx="5265">
                  <c:v>0.52659999999999996</c:v>
                </c:pt>
                <c:pt idx="5266">
                  <c:v>0.52669999999999995</c:v>
                </c:pt>
                <c:pt idx="5267">
                  <c:v>0.52680000000000005</c:v>
                </c:pt>
                <c:pt idx="5268">
                  <c:v>0.52690000000000003</c:v>
                </c:pt>
                <c:pt idx="5269">
                  <c:v>0.52700000000000002</c:v>
                </c:pt>
                <c:pt idx="5270">
                  <c:v>0.52710000000000001</c:v>
                </c:pt>
                <c:pt idx="5271">
                  <c:v>0.5272</c:v>
                </c:pt>
                <c:pt idx="5272">
                  <c:v>0.52729999999999999</c:v>
                </c:pt>
                <c:pt idx="5273">
                  <c:v>0.52739999999999998</c:v>
                </c:pt>
                <c:pt idx="5274">
                  <c:v>0.52749999999999997</c:v>
                </c:pt>
                <c:pt idx="5275">
                  <c:v>0.52759999999999996</c:v>
                </c:pt>
                <c:pt idx="5276">
                  <c:v>0.52769999999999995</c:v>
                </c:pt>
                <c:pt idx="5277">
                  <c:v>0.52780000000000005</c:v>
                </c:pt>
                <c:pt idx="5278">
                  <c:v>0.52790000000000004</c:v>
                </c:pt>
                <c:pt idx="5279">
                  <c:v>0.52800000000000002</c:v>
                </c:pt>
                <c:pt idx="5280">
                  <c:v>0.52810000000000001</c:v>
                </c:pt>
                <c:pt idx="5281">
                  <c:v>0.5282</c:v>
                </c:pt>
                <c:pt idx="5282">
                  <c:v>0.52829999999999999</c:v>
                </c:pt>
                <c:pt idx="5283">
                  <c:v>0.52839999999999998</c:v>
                </c:pt>
                <c:pt idx="5284">
                  <c:v>0.52849999999999997</c:v>
                </c:pt>
                <c:pt idx="5285">
                  <c:v>0.52859999999999996</c:v>
                </c:pt>
                <c:pt idx="5286">
                  <c:v>0.52869999999999995</c:v>
                </c:pt>
                <c:pt idx="5287">
                  <c:v>0.52880000000000005</c:v>
                </c:pt>
                <c:pt idx="5288">
                  <c:v>0.52890000000000004</c:v>
                </c:pt>
                <c:pt idx="5289">
                  <c:v>0.52900000000000003</c:v>
                </c:pt>
                <c:pt idx="5290">
                  <c:v>0.52910000000000001</c:v>
                </c:pt>
                <c:pt idx="5291">
                  <c:v>0.5292</c:v>
                </c:pt>
                <c:pt idx="5292">
                  <c:v>0.52929999999999999</c:v>
                </c:pt>
                <c:pt idx="5293">
                  <c:v>0.52939999999999998</c:v>
                </c:pt>
                <c:pt idx="5294">
                  <c:v>0.52949999999999997</c:v>
                </c:pt>
                <c:pt idx="5295">
                  <c:v>0.52959999999999996</c:v>
                </c:pt>
                <c:pt idx="5296">
                  <c:v>0.52969999999999995</c:v>
                </c:pt>
                <c:pt idx="5297">
                  <c:v>0.52980000000000005</c:v>
                </c:pt>
                <c:pt idx="5298">
                  <c:v>0.52990000000000004</c:v>
                </c:pt>
                <c:pt idx="5299">
                  <c:v>0.53</c:v>
                </c:pt>
                <c:pt idx="5300">
                  <c:v>0.53010000000000002</c:v>
                </c:pt>
                <c:pt idx="5301">
                  <c:v>0.5302</c:v>
                </c:pt>
                <c:pt idx="5302">
                  <c:v>0.53029999999999999</c:v>
                </c:pt>
                <c:pt idx="5303">
                  <c:v>0.53039999999999998</c:v>
                </c:pt>
                <c:pt idx="5304">
                  <c:v>0.53049999999999997</c:v>
                </c:pt>
                <c:pt idx="5305">
                  <c:v>0.53059999999999996</c:v>
                </c:pt>
                <c:pt idx="5306">
                  <c:v>0.53069999999999995</c:v>
                </c:pt>
                <c:pt idx="5307">
                  <c:v>0.53080000000000005</c:v>
                </c:pt>
                <c:pt idx="5308">
                  <c:v>0.53090000000000004</c:v>
                </c:pt>
                <c:pt idx="5309">
                  <c:v>0.53100000000000003</c:v>
                </c:pt>
                <c:pt idx="5310">
                  <c:v>0.53110000000000002</c:v>
                </c:pt>
                <c:pt idx="5311">
                  <c:v>0.53120000000000001</c:v>
                </c:pt>
                <c:pt idx="5312">
                  <c:v>0.53129999999999999</c:v>
                </c:pt>
                <c:pt idx="5313">
                  <c:v>0.53139999999999998</c:v>
                </c:pt>
                <c:pt idx="5314">
                  <c:v>0.53149999999999997</c:v>
                </c:pt>
                <c:pt idx="5315">
                  <c:v>0.53159999999999996</c:v>
                </c:pt>
                <c:pt idx="5316">
                  <c:v>0.53169999999999995</c:v>
                </c:pt>
                <c:pt idx="5317">
                  <c:v>0.53180000000000005</c:v>
                </c:pt>
                <c:pt idx="5318">
                  <c:v>0.53190000000000004</c:v>
                </c:pt>
                <c:pt idx="5319">
                  <c:v>0.53200000000000003</c:v>
                </c:pt>
                <c:pt idx="5320">
                  <c:v>0.53210000000000002</c:v>
                </c:pt>
                <c:pt idx="5321">
                  <c:v>0.53220000000000001</c:v>
                </c:pt>
                <c:pt idx="5322">
                  <c:v>0.5323</c:v>
                </c:pt>
                <c:pt idx="5323">
                  <c:v>0.53239999999999998</c:v>
                </c:pt>
                <c:pt idx="5324">
                  <c:v>0.53249999999999997</c:v>
                </c:pt>
                <c:pt idx="5325">
                  <c:v>0.53259999999999996</c:v>
                </c:pt>
                <c:pt idx="5326">
                  <c:v>0.53269999999999995</c:v>
                </c:pt>
                <c:pt idx="5327">
                  <c:v>0.53280000000000005</c:v>
                </c:pt>
                <c:pt idx="5328">
                  <c:v>0.53290000000000004</c:v>
                </c:pt>
                <c:pt idx="5329">
                  <c:v>0.53300000000000003</c:v>
                </c:pt>
                <c:pt idx="5330">
                  <c:v>0.53310000000000002</c:v>
                </c:pt>
                <c:pt idx="5331">
                  <c:v>0.53320000000000001</c:v>
                </c:pt>
                <c:pt idx="5332">
                  <c:v>0.5333</c:v>
                </c:pt>
                <c:pt idx="5333">
                  <c:v>0.53339999999999999</c:v>
                </c:pt>
                <c:pt idx="5334">
                  <c:v>0.53349999999999997</c:v>
                </c:pt>
                <c:pt idx="5335">
                  <c:v>0.53359999999999996</c:v>
                </c:pt>
                <c:pt idx="5336">
                  <c:v>0.53369999999999995</c:v>
                </c:pt>
                <c:pt idx="5337">
                  <c:v>0.53380000000000005</c:v>
                </c:pt>
                <c:pt idx="5338">
                  <c:v>0.53390000000000004</c:v>
                </c:pt>
                <c:pt idx="5339">
                  <c:v>0.53400000000000003</c:v>
                </c:pt>
                <c:pt idx="5340">
                  <c:v>0.53410000000000002</c:v>
                </c:pt>
                <c:pt idx="5341">
                  <c:v>0.53420000000000001</c:v>
                </c:pt>
                <c:pt idx="5342">
                  <c:v>0.5343</c:v>
                </c:pt>
                <c:pt idx="5343">
                  <c:v>0.53439999999999999</c:v>
                </c:pt>
                <c:pt idx="5344">
                  <c:v>0.53449999999999998</c:v>
                </c:pt>
                <c:pt idx="5345">
                  <c:v>0.53459999999999996</c:v>
                </c:pt>
                <c:pt idx="5346">
                  <c:v>0.53469999999999995</c:v>
                </c:pt>
                <c:pt idx="5347">
                  <c:v>0.53480000000000005</c:v>
                </c:pt>
                <c:pt idx="5348">
                  <c:v>0.53490000000000004</c:v>
                </c:pt>
                <c:pt idx="5349">
                  <c:v>0.53500000000000003</c:v>
                </c:pt>
                <c:pt idx="5350">
                  <c:v>0.53510000000000002</c:v>
                </c:pt>
                <c:pt idx="5351">
                  <c:v>0.53520000000000001</c:v>
                </c:pt>
                <c:pt idx="5352">
                  <c:v>0.5353</c:v>
                </c:pt>
                <c:pt idx="5353">
                  <c:v>0.53539999999999999</c:v>
                </c:pt>
                <c:pt idx="5354">
                  <c:v>0.53549999999999998</c:v>
                </c:pt>
                <c:pt idx="5355">
                  <c:v>0.53559999999999997</c:v>
                </c:pt>
                <c:pt idx="5356">
                  <c:v>0.53569999999999995</c:v>
                </c:pt>
                <c:pt idx="5357">
                  <c:v>0.53580000000000005</c:v>
                </c:pt>
                <c:pt idx="5358">
                  <c:v>0.53590000000000004</c:v>
                </c:pt>
                <c:pt idx="5359">
                  <c:v>0.53600000000000003</c:v>
                </c:pt>
                <c:pt idx="5360">
                  <c:v>0.53610000000000002</c:v>
                </c:pt>
                <c:pt idx="5361">
                  <c:v>0.53620000000000001</c:v>
                </c:pt>
                <c:pt idx="5362">
                  <c:v>0.5363</c:v>
                </c:pt>
                <c:pt idx="5363">
                  <c:v>0.53639999999999999</c:v>
                </c:pt>
                <c:pt idx="5364">
                  <c:v>0.53649999999999998</c:v>
                </c:pt>
                <c:pt idx="5365">
                  <c:v>0.53659999999999997</c:v>
                </c:pt>
                <c:pt idx="5366">
                  <c:v>0.53669999999999995</c:v>
                </c:pt>
                <c:pt idx="5367">
                  <c:v>0.53680000000000005</c:v>
                </c:pt>
                <c:pt idx="5368">
                  <c:v>0.53690000000000004</c:v>
                </c:pt>
                <c:pt idx="5369">
                  <c:v>0.53700000000000003</c:v>
                </c:pt>
                <c:pt idx="5370">
                  <c:v>0.53710000000000002</c:v>
                </c:pt>
                <c:pt idx="5371">
                  <c:v>0.53720000000000001</c:v>
                </c:pt>
                <c:pt idx="5372">
                  <c:v>0.5373</c:v>
                </c:pt>
                <c:pt idx="5373">
                  <c:v>0.53739999999999999</c:v>
                </c:pt>
                <c:pt idx="5374">
                  <c:v>0.53749999999999998</c:v>
                </c:pt>
                <c:pt idx="5375">
                  <c:v>0.53759999999999997</c:v>
                </c:pt>
                <c:pt idx="5376">
                  <c:v>0.53769999999999996</c:v>
                </c:pt>
                <c:pt idx="5377">
                  <c:v>0.53779999999999994</c:v>
                </c:pt>
                <c:pt idx="5378">
                  <c:v>0.53790000000000004</c:v>
                </c:pt>
                <c:pt idx="5379">
                  <c:v>0.53800000000000003</c:v>
                </c:pt>
                <c:pt idx="5380">
                  <c:v>0.53810000000000002</c:v>
                </c:pt>
                <c:pt idx="5381">
                  <c:v>0.53820000000000001</c:v>
                </c:pt>
                <c:pt idx="5382">
                  <c:v>0.5383</c:v>
                </c:pt>
                <c:pt idx="5383">
                  <c:v>0.53839999999999999</c:v>
                </c:pt>
                <c:pt idx="5384">
                  <c:v>0.53849999999999998</c:v>
                </c:pt>
                <c:pt idx="5385">
                  <c:v>0.53859999999999997</c:v>
                </c:pt>
                <c:pt idx="5386">
                  <c:v>0.53869999999999996</c:v>
                </c:pt>
                <c:pt idx="5387">
                  <c:v>0.53879999999999995</c:v>
                </c:pt>
                <c:pt idx="5388">
                  <c:v>0.53890000000000005</c:v>
                </c:pt>
                <c:pt idx="5389">
                  <c:v>0.53900000000000003</c:v>
                </c:pt>
                <c:pt idx="5390">
                  <c:v>0.53910000000000002</c:v>
                </c:pt>
                <c:pt idx="5391">
                  <c:v>0.53920000000000001</c:v>
                </c:pt>
                <c:pt idx="5392">
                  <c:v>0.5393</c:v>
                </c:pt>
                <c:pt idx="5393">
                  <c:v>0.53939999999999999</c:v>
                </c:pt>
                <c:pt idx="5394">
                  <c:v>0.53949999999999998</c:v>
                </c:pt>
                <c:pt idx="5395">
                  <c:v>0.53959999999999997</c:v>
                </c:pt>
                <c:pt idx="5396">
                  <c:v>0.53969999999999996</c:v>
                </c:pt>
                <c:pt idx="5397">
                  <c:v>0.53979999999999995</c:v>
                </c:pt>
                <c:pt idx="5398">
                  <c:v>0.53990000000000005</c:v>
                </c:pt>
                <c:pt idx="5399">
                  <c:v>0.54</c:v>
                </c:pt>
                <c:pt idx="5400">
                  <c:v>0.54010000000000002</c:v>
                </c:pt>
                <c:pt idx="5401">
                  <c:v>0.54020000000000001</c:v>
                </c:pt>
                <c:pt idx="5402">
                  <c:v>0.5403</c:v>
                </c:pt>
                <c:pt idx="5403">
                  <c:v>0.54039999999999999</c:v>
                </c:pt>
                <c:pt idx="5404">
                  <c:v>0.54049999999999998</c:v>
                </c:pt>
                <c:pt idx="5405">
                  <c:v>0.54059999999999997</c:v>
                </c:pt>
                <c:pt idx="5406">
                  <c:v>0.54069999999999996</c:v>
                </c:pt>
                <c:pt idx="5407">
                  <c:v>0.54079999999999995</c:v>
                </c:pt>
                <c:pt idx="5408">
                  <c:v>0.54090000000000005</c:v>
                </c:pt>
                <c:pt idx="5409">
                  <c:v>0.54100000000000004</c:v>
                </c:pt>
                <c:pt idx="5410">
                  <c:v>0.54110000000000003</c:v>
                </c:pt>
                <c:pt idx="5411">
                  <c:v>0.54120000000000001</c:v>
                </c:pt>
                <c:pt idx="5412">
                  <c:v>0.5413</c:v>
                </c:pt>
                <c:pt idx="5413">
                  <c:v>0.54139999999999999</c:v>
                </c:pt>
                <c:pt idx="5414">
                  <c:v>0.54149999999999998</c:v>
                </c:pt>
                <c:pt idx="5415">
                  <c:v>0.54159999999999997</c:v>
                </c:pt>
                <c:pt idx="5416">
                  <c:v>0.54169999999999996</c:v>
                </c:pt>
                <c:pt idx="5417">
                  <c:v>0.54179999999999995</c:v>
                </c:pt>
                <c:pt idx="5418">
                  <c:v>0.54190000000000005</c:v>
                </c:pt>
                <c:pt idx="5419">
                  <c:v>0.54200000000000004</c:v>
                </c:pt>
                <c:pt idx="5420">
                  <c:v>0.54210000000000003</c:v>
                </c:pt>
                <c:pt idx="5421">
                  <c:v>0.54220000000000002</c:v>
                </c:pt>
                <c:pt idx="5422">
                  <c:v>0.5423</c:v>
                </c:pt>
                <c:pt idx="5423">
                  <c:v>0.54239999999999999</c:v>
                </c:pt>
                <c:pt idx="5424">
                  <c:v>0.54249999999999998</c:v>
                </c:pt>
                <c:pt idx="5425">
                  <c:v>0.54259999999999997</c:v>
                </c:pt>
                <c:pt idx="5426">
                  <c:v>0.54269999999999996</c:v>
                </c:pt>
                <c:pt idx="5427">
                  <c:v>0.54279999999999995</c:v>
                </c:pt>
                <c:pt idx="5428">
                  <c:v>0.54290000000000005</c:v>
                </c:pt>
                <c:pt idx="5429">
                  <c:v>0.54300000000000004</c:v>
                </c:pt>
                <c:pt idx="5430">
                  <c:v>0.54310000000000003</c:v>
                </c:pt>
                <c:pt idx="5431">
                  <c:v>0.54320000000000002</c:v>
                </c:pt>
                <c:pt idx="5432">
                  <c:v>0.54330000000000001</c:v>
                </c:pt>
                <c:pt idx="5433">
                  <c:v>0.54339999999999999</c:v>
                </c:pt>
                <c:pt idx="5434">
                  <c:v>0.54349999999999998</c:v>
                </c:pt>
                <c:pt idx="5435">
                  <c:v>0.54359999999999997</c:v>
                </c:pt>
                <c:pt idx="5436">
                  <c:v>0.54369999999999996</c:v>
                </c:pt>
                <c:pt idx="5437">
                  <c:v>0.54379999999999995</c:v>
                </c:pt>
                <c:pt idx="5438">
                  <c:v>0.54390000000000005</c:v>
                </c:pt>
                <c:pt idx="5439">
                  <c:v>0.54400000000000004</c:v>
                </c:pt>
                <c:pt idx="5440">
                  <c:v>0.54410000000000003</c:v>
                </c:pt>
                <c:pt idx="5441">
                  <c:v>0.54420000000000002</c:v>
                </c:pt>
                <c:pt idx="5442">
                  <c:v>0.54430000000000001</c:v>
                </c:pt>
                <c:pt idx="5443">
                  <c:v>0.5444</c:v>
                </c:pt>
                <c:pt idx="5444">
                  <c:v>0.54449999999999998</c:v>
                </c:pt>
                <c:pt idx="5445">
                  <c:v>0.54459999999999997</c:v>
                </c:pt>
                <c:pt idx="5446">
                  <c:v>0.54469999999999996</c:v>
                </c:pt>
                <c:pt idx="5447">
                  <c:v>0.54479999999999995</c:v>
                </c:pt>
                <c:pt idx="5448">
                  <c:v>0.54490000000000005</c:v>
                </c:pt>
                <c:pt idx="5449">
                  <c:v>0.54500000000000004</c:v>
                </c:pt>
                <c:pt idx="5450">
                  <c:v>0.54510000000000003</c:v>
                </c:pt>
                <c:pt idx="5451">
                  <c:v>0.54520000000000002</c:v>
                </c:pt>
                <c:pt idx="5452">
                  <c:v>0.54530000000000001</c:v>
                </c:pt>
                <c:pt idx="5453">
                  <c:v>0.5454</c:v>
                </c:pt>
                <c:pt idx="5454">
                  <c:v>0.54549999999999998</c:v>
                </c:pt>
                <c:pt idx="5455">
                  <c:v>0.54559999999999997</c:v>
                </c:pt>
                <c:pt idx="5456">
                  <c:v>0.54569999999999996</c:v>
                </c:pt>
                <c:pt idx="5457">
                  <c:v>0.54579999999999995</c:v>
                </c:pt>
                <c:pt idx="5458">
                  <c:v>0.54590000000000005</c:v>
                </c:pt>
                <c:pt idx="5459">
                  <c:v>0.54600000000000004</c:v>
                </c:pt>
                <c:pt idx="5460">
                  <c:v>0.54610000000000003</c:v>
                </c:pt>
                <c:pt idx="5461">
                  <c:v>0.54620000000000002</c:v>
                </c:pt>
                <c:pt idx="5462">
                  <c:v>0.54630000000000001</c:v>
                </c:pt>
                <c:pt idx="5463">
                  <c:v>0.5464</c:v>
                </c:pt>
                <c:pt idx="5464">
                  <c:v>0.54649999999999999</c:v>
                </c:pt>
                <c:pt idx="5465">
                  <c:v>0.54659999999999997</c:v>
                </c:pt>
                <c:pt idx="5466">
                  <c:v>0.54669999999999996</c:v>
                </c:pt>
                <c:pt idx="5467">
                  <c:v>0.54679999999999995</c:v>
                </c:pt>
                <c:pt idx="5468">
                  <c:v>0.54690000000000005</c:v>
                </c:pt>
                <c:pt idx="5469">
                  <c:v>0.54700000000000004</c:v>
                </c:pt>
                <c:pt idx="5470">
                  <c:v>0.54710000000000003</c:v>
                </c:pt>
                <c:pt idx="5471">
                  <c:v>0.54720000000000002</c:v>
                </c:pt>
                <c:pt idx="5472">
                  <c:v>0.54730000000000001</c:v>
                </c:pt>
                <c:pt idx="5473">
                  <c:v>0.5474</c:v>
                </c:pt>
                <c:pt idx="5474">
                  <c:v>0.54749999999999999</c:v>
                </c:pt>
                <c:pt idx="5475">
                  <c:v>0.54759999999999998</c:v>
                </c:pt>
                <c:pt idx="5476">
                  <c:v>0.54769999999999996</c:v>
                </c:pt>
                <c:pt idx="5477">
                  <c:v>0.54779999999999995</c:v>
                </c:pt>
                <c:pt idx="5478">
                  <c:v>0.54790000000000005</c:v>
                </c:pt>
                <c:pt idx="5479">
                  <c:v>0.54800000000000004</c:v>
                </c:pt>
                <c:pt idx="5480">
                  <c:v>0.54810000000000003</c:v>
                </c:pt>
                <c:pt idx="5481">
                  <c:v>0.54820000000000002</c:v>
                </c:pt>
                <c:pt idx="5482">
                  <c:v>0.54830000000000001</c:v>
                </c:pt>
                <c:pt idx="5483">
                  <c:v>0.5484</c:v>
                </c:pt>
                <c:pt idx="5484">
                  <c:v>0.54849999999999999</c:v>
                </c:pt>
                <c:pt idx="5485">
                  <c:v>0.54859999999999998</c:v>
                </c:pt>
                <c:pt idx="5486">
                  <c:v>0.54869999999999997</c:v>
                </c:pt>
                <c:pt idx="5487">
                  <c:v>0.54879999999999995</c:v>
                </c:pt>
                <c:pt idx="5488">
                  <c:v>0.54890000000000005</c:v>
                </c:pt>
                <c:pt idx="5489">
                  <c:v>0.54900000000000004</c:v>
                </c:pt>
                <c:pt idx="5490">
                  <c:v>0.54910000000000003</c:v>
                </c:pt>
                <c:pt idx="5491">
                  <c:v>0.54920000000000002</c:v>
                </c:pt>
                <c:pt idx="5492">
                  <c:v>0.54930000000000001</c:v>
                </c:pt>
                <c:pt idx="5493">
                  <c:v>0.5494</c:v>
                </c:pt>
                <c:pt idx="5494">
                  <c:v>0.54949999999999999</c:v>
                </c:pt>
                <c:pt idx="5495">
                  <c:v>0.54959999999999998</c:v>
                </c:pt>
                <c:pt idx="5496">
                  <c:v>0.54969999999999997</c:v>
                </c:pt>
                <c:pt idx="5497">
                  <c:v>0.54979999999999996</c:v>
                </c:pt>
                <c:pt idx="5498">
                  <c:v>0.54990000000000006</c:v>
                </c:pt>
                <c:pt idx="5499">
                  <c:v>0.55000000000000004</c:v>
                </c:pt>
                <c:pt idx="5500">
                  <c:v>0.55010000000000003</c:v>
                </c:pt>
                <c:pt idx="5501">
                  <c:v>0.55020000000000002</c:v>
                </c:pt>
                <c:pt idx="5502">
                  <c:v>0.55030000000000001</c:v>
                </c:pt>
                <c:pt idx="5503">
                  <c:v>0.5504</c:v>
                </c:pt>
                <c:pt idx="5504">
                  <c:v>0.55049999999999999</c:v>
                </c:pt>
                <c:pt idx="5505">
                  <c:v>0.55059999999999998</c:v>
                </c:pt>
                <c:pt idx="5506">
                  <c:v>0.55069999999999997</c:v>
                </c:pt>
                <c:pt idx="5507">
                  <c:v>0.55079999999999996</c:v>
                </c:pt>
                <c:pt idx="5508">
                  <c:v>0.55089999999999995</c:v>
                </c:pt>
                <c:pt idx="5509">
                  <c:v>0.55100000000000005</c:v>
                </c:pt>
                <c:pt idx="5510">
                  <c:v>0.55110000000000003</c:v>
                </c:pt>
                <c:pt idx="5511">
                  <c:v>0.55120000000000002</c:v>
                </c:pt>
                <c:pt idx="5512">
                  <c:v>0.55130000000000001</c:v>
                </c:pt>
                <c:pt idx="5513">
                  <c:v>0.5514</c:v>
                </c:pt>
                <c:pt idx="5514">
                  <c:v>0.55149999999999999</c:v>
                </c:pt>
                <c:pt idx="5515">
                  <c:v>0.55159999999999998</c:v>
                </c:pt>
                <c:pt idx="5516">
                  <c:v>0.55169999999999997</c:v>
                </c:pt>
                <c:pt idx="5517">
                  <c:v>0.55179999999999996</c:v>
                </c:pt>
                <c:pt idx="5518">
                  <c:v>0.55189999999999995</c:v>
                </c:pt>
                <c:pt idx="5519">
                  <c:v>0.55200000000000005</c:v>
                </c:pt>
                <c:pt idx="5520">
                  <c:v>0.55210000000000004</c:v>
                </c:pt>
                <c:pt idx="5521">
                  <c:v>0.55220000000000002</c:v>
                </c:pt>
                <c:pt idx="5522">
                  <c:v>0.55230000000000001</c:v>
                </c:pt>
                <c:pt idx="5523">
                  <c:v>0.5524</c:v>
                </c:pt>
                <c:pt idx="5524">
                  <c:v>0.55249999999999999</c:v>
                </c:pt>
                <c:pt idx="5525">
                  <c:v>0.55259999999999998</c:v>
                </c:pt>
                <c:pt idx="5526">
                  <c:v>0.55269999999999997</c:v>
                </c:pt>
                <c:pt idx="5527">
                  <c:v>0.55279999999999996</c:v>
                </c:pt>
                <c:pt idx="5528">
                  <c:v>0.55289999999999995</c:v>
                </c:pt>
                <c:pt idx="5529">
                  <c:v>0.55300000000000005</c:v>
                </c:pt>
                <c:pt idx="5530">
                  <c:v>0.55310000000000004</c:v>
                </c:pt>
                <c:pt idx="5531">
                  <c:v>0.55320000000000003</c:v>
                </c:pt>
                <c:pt idx="5532">
                  <c:v>0.55330000000000001</c:v>
                </c:pt>
                <c:pt idx="5533">
                  <c:v>0.5534</c:v>
                </c:pt>
                <c:pt idx="5534">
                  <c:v>0.55349999999999999</c:v>
                </c:pt>
                <c:pt idx="5535">
                  <c:v>0.55359999999999998</c:v>
                </c:pt>
                <c:pt idx="5536">
                  <c:v>0.55369999999999997</c:v>
                </c:pt>
                <c:pt idx="5537">
                  <c:v>0.55379999999999996</c:v>
                </c:pt>
                <c:pt idx="5538">
                  <c:v>0.55389999999999995</c:v>
                </c:pt>
                <c:pt idx="5539">
                  <c:v>0.55400000000000005</c:v>
                </c:pt>
                <c:pt idx="5540">
                  <c:v>0.55410000000000004</c:v>
                </c:pt>
                <c:pt idx="5541">
                  <c:v>0.55420000000000003</c:v>
                </c:pt>
                <c:pt idx="5542">
                  <c:v>0.55430000000000001</c:v>
                </c:pt>
                <c:pt idx="5543">
                  <c:v>0.5544</c:v>
                </c:pt>
                <c:pt idx="5544">
                  <c:v>0.55449999999999999</c:v>
                </c:pt>
                <c:pt idx="5545">
                  <c:v>0.55459999999999998</c:v>
                </c:pt>
                <c:pt idx="5546">
                  <c:v>0.55469999999999997</c:v>
                </c:pt>
                <c:pt idx="5547">
                  <c:v>0.55479999999999996</c:v>
                </c:pt>
                <c:pt idx="5548">
                  <c:v>0.55489999999999995</c:v>
                </c:pt>
                <c:pt idx="5549">
                  <c:v>0.55500000000000005</c:v>
                </c:pt>
                <c:pt idx="5550">
                  <c:v>0.55510000000000004</c:v>
                </c:pt>
                <c:pt idx="5551">
                  <c:v>0.55520000000000003</c:v>
                </c:pt>
                <c:pt idx="5552">
                  <c:v>0.55530000000000002</c:v>
                </c:pt>
                <c:pt idx="5553">
                  <c:v>0.5554</c:v>
                </c:pt>
                <c:pt idx="5554">
                  <c:v>0.55549999999999999</c:v>
                </c:pt>
                <c:pt idx="5555">
                  <c:v>0.55559999999999998</c:v>
                </c:pt>
                <c:pt idx="5556">
                  <c:v>0.55569999999999997</c:v>
                </c:pt>
                <c:pt idx="5557">
                  <c:v>0.55579999999999996</c:v>
                </c:pt>
                <c:pt idx="5558">
                  <c:v>0.55589999999999995</c:v>
                </c:pt>
                <c:pt idx="5559">
                  <c:v>0.55600000000000005</c:v>
                </c:pt>
                <c:pt idx="5560">
                  <c:v>0.55610000000000004</c:v>
                </c:pt>
                <c:pt idx="5561">
                  <c:v>0.55620000000000003</c:v>
                </c:pt>
                <c:pt idx="5562">
                  <c:v>0.55630000000000002</c:v>
                </c:pt>
                <c:pt idx="5563">
                  <c:v>0.55640000000000001</c:v>
                </c:pt>
                <c:pt idx="5564">
                  <c:v>0.55649999999999999</c:v>
                </c:pt>
                <c:pt idx="5565">
                  <c:v>0.55659999999999998</c:v>
                </c:pt>
                <c:pt idx="5566">
                  <c:v>0.55669999999999997</c:v>
                </c:pt>
                <c:pt idx="5567">
                  <c:v>0.55679999999999996</c:v>
                </c:pt>
                <c:pt idx="5568">
                  <c:v>0.55689999999999995</c:v>
                </c:pt>
                <c:pt idx="5569">
                  <c:v>0.55700000000000005</c:v>
                </c:pt>
                <c:pt idx="5570">
                  <c:v>0.55710000000000004</c:v>
                </c:pt>
                <c:pt idx="5571">
                  <c:v>0.55720000000000003</c:v>
                </c:pt>
                <c:pt idx="5572">
                  <c:v>0.55730000000000002</c:v>
                </c:pt>
                <c:pt idx="5573">
                  <c:v>0.55740000000000001</c:v>
                </c:pt>
                <c:pt idx="5574">
                  <c:v>0.5575</c:v>
                </c:pt>
                <c:pt idx="5575">
                  <c:v>0.55759999999999998</c:v>
                </c:pt>
                <c:pt idx="5576">
                  <c:v>0.55769999999999997</c:v>
                </c:pt>
                <c:pt idx="5577">
                  <c:v>0.55779999999999996</c:v>
                </c:pt>
                <c:pt idx="5578">
                  <c:v>0.55789999999999995</c:v>
                </c:pt>
                <c:pt idx="5579">
                  <c:v>0.55800000000000005</c:v>
                </c:pt>
                <c:pt idx="5580">
                  <c:v>0.55810000000000004</c:v>
                </c:pt>
                <c:pt idx="5581">
                  <c:v>0.55820000000000003</c:v>
                </c:pt>
                <c:pt idx="5582">
                  <c:v>0.55830000000000002</c:v>
                </c:pt>
                <c:pt idx="5583">
                  <c:v>0.55840000000000001</c:v>
                </c:pt>
                <c:pt idx="5584">
                  <c:v>0.5585</c:v>
                </c:pt>
                <c:pt idx="5585">
                  <c:v>0.55859999999999999</c:v>
                </c:pt>
                <c:pt idx="5586">
                  <c:v>0.55869999999999997</c:v>
                </c:pt>
                <c:pt idx="5587">
                  <c:v>0.55879999999999996</c:v>
                </c:pt>
                <c:pt idx="5588">
                  <c:v>0.55889999999999995</c:v>
                </c:pt>
                <c:pt idx="5589">
                  <c:v>0.55900000000000005</c:v>
                </c:pt>
                <c:pt idx="5590">
                  <c:v>0.55910000000000004</c:v>
                </c:pt>
                <c:pt idx="5591">
                  <c:v>0.55920000000000003</c:v>
                </c:pt>
                <c:pt idx="5592">
                  <c:v>0.55930000000000002</c:v>
                </c:pt>
                <c:pt idx="5593">
                  <c:v>0.55940000000000001</c:v>
                </c:pt>
                <c:pt idx="5594">
                  <c:v>0.5595</c:v>
                </c:pt>
                <c:pt idx="5595">
                  <c:v>0.55959999999999999</c:v>
                </c:pt>
                <c:pt idx="5596">
                  <c:v>0.55969999999999998</c:v>
                </c:pt>
                <c:pt idx="5597">
                  <c:v>0.55979999999999996</c:v>
                </c:pt>
                <c:pt idx="5598">
                  <c:v>0.55989999999999995</c:v>
                </c:pt>
                <c:pt idx="5599">
                  <c:v>0.56000000000000005</c:v>
                </c:pt>
                <c:pt idx="5600">
                  <c:v>0.56010000000000004</c:v>
                </c:pt>
                <c:pt idx="5601">
                  <c:v>0.56020000000000003</c:v>
                </c:pt>
                <c:pt idx="5602">
                  <c:v>0.56030000000000002</c:v>
                </c:pt>
                <c:pt idx="5603">
                  <c:v>0.56040000000000001</c:v>
                </c:pt>
                <c:pt idx="5604">
                  <c:v>0.5605</c:v>
                </c:pt>
                <c:pt idx="5605">
                  <c:v>0.56059999999999999</c:v>
                </c:pt>
                <c:pt idx="5606">
                  <c:v>0.56069999999999998</c:v>
                </c:pt>
                <c:pt idx="5607">
                  <c:v>0.56079999999999997</c:v>
                </c:pt>
                <c:pt idx="5608">
                  <c:v>0.56089999999999995</c:v>
                </c:pt>
                <c:pt idx="5609">
                  <c:v>0.56100000000000005</c:v>
                </c:pt>
                <c:pt idx="5610">
                  <c:v>0.56110000000000004</c:v>
                </c:pt>
                <c:pt idx="5611">
                  <c:v>0.56120000000000003</c:v>
                </c:pt>
                <c:pt idx="5612">
                  <c:v>0.56130000000000002</c:v>
                </c:pt>
                <c:pt idx="5613">
                  <c:v>0.56140000000000001</c:v>
                </c:pt>
                <c:pt idx="5614">
                  <c:v>0.5615</c:v>
                </c:pt>
                <c:pt idx="5615">
                  <c:v>0.56159999999999999</c:v>
                </c:pt>
                <c:pt idx="5616">
                  <c:v>0.56169999999999998</c:v>
                </c:pt>
                <c:pt idx="5617">
                  <c:v>0.56179999999999997</c:v>
                </c:pt>
                <c:pt idx="5618">
                  <c:v>0.56189999999999996</c:v>
                </c:pt>
                <c:pt idx="5619">
                  <c:v>0.56200000000000006</c:v>
                </c:pt>
                <c:pt idx="5620">
                  <c:v>0.56210000000000004</c:v>
                </c:pt>
                <c:pt idx="5621">
                  <c:v>0.56220000000000003</c:v>
                </c:pt>
                <c:pt idx="5622">
                  <c:v>0.56230000000000002</c:v>
                </c:pt>
                <c:pt idx="5623">
                  <c:v>0.56240000000000001</c:v>
                </c:pt>
                <c:pt idx="5624">
                  <c:v>0.5625</c:v>
                </c:pt>
                <c:pt idx="5625">
                  <c:v>0.56259999999999999</c:v>
                </c:pt>
                <c:pt idx="5626">
                  <c:v>0.56269999999999998</c:v>
                </c:pt>
                <c:pt idx="5627">
                  <c:v>0.56279999999999997</c:v>
                </c:pt>
                <c:pt idx="5628">
                  <c:v>0.56289999999999996</c:v>
                </c:pt>
                <c:pt idx="5629">
                  <c:v>0.56299999999999994</c:v>
                </c:pt>
                <c:pt idx="5630">
                  <c:v>0.56310000000000004</c:v>
                </c:pt>
                <c:pt idx="5631">
                  <c:v>0.56320000000000003</c:v>
                </c:pt>
                <c:pt idx="5632">
                  <c:v>0.56330000000000002</c:v>
                </c:pt>
                <c:pt idx="5633">
                  <c:v>0.56340000000000001</c:v>
                </c:pt>
                <c:pt idx="5634">
                  <c:v>0.5635</c:v>
                </c:pt>
                <c:pt idx="5635">
                  <c:v>0.56359999999999999</c:v>
                </c:pt>
                <c:pt idx="5636">
                  <c:v>0.56369999999999998</c:v>
                </c:pt>
                <c:pt idx="5637">
                  <c:v>0.56379999999999997</c:v>
                </c:pt>
                <c:pt idx="5638">
                  <c:v>0.56389999999999996</c:v>
                </c:pt>
                <c:pt idx="5639">
                  <c:v>0.56399999999999995</c:v>
                </c:pt>
                <c:pt idx="5640">
                  <c:v>0.56410000000000005</c:v>
                </c:pt>
                <c:pt idx="5641">
                  <c:v>0.56420000000000003</c:v>
                </c:pt>
                <c:pt idx="5642">
                  <c:v>0.56430000000000002</c:v>
                </c:pt>
                <c:pt idx="5643">
                  <c:v>0.56440000000000001</c:v>
                </c:pt>
                <c:pt idx="5644">
                  <c:v>0.5645</c:v>
                </c:pt>
                <c:pt idx="5645">
                  <c:v>0.56459999999999999</c:v>
                </c:pt>
                <c:pt idx="5646">
                  <c:v>0.56469999999999998</c:v>
                </c:pt>
                <c:pt idx="5647">
                  <c:v>0.56479999999999997</c:v>
                </c:pt>
                <c:pt idx="5648">
                  <c:v>0.56489999999999996</c:v>
                </c:pt>
                <c:pt idx="5649">
                  <c:v>0.56499999999999995</c:v>
                </c:pt>
                <c:pt idx="5650">
                  <c:v>0.56510000000000005</c:v>
                </c:pt>
                <c:pt idx="5651">
                  <c:v>0.56520000000000004</c:v>
                </c:pt>
                <c:pt idx="5652">
                  <c:v>0.56530000000000002</c:v>
                </c:pt>
                <c:pt idx="5653">
                  <c:v>0.56540000000000001</c:v>
                </c:pt>
                <c:pt idx="5654">
                  <c:v>0.5655</c:v>
                </c:pt>
                <c:pt idx="5655">
                  <c:v>0.56559999999999999</c:v>
                </c:pt>
                <c:pt idx="5656">
                  <c:v>0.56569999999999998</c:v>
                </c:pt>
                <c:pt idx="5657">
                  <c:v>0.56579999999999997</c:v>
                </c:pt>
                <c:pt idx="5658">
                  <c:v>0.56589999999999996</c:v>
                </c:pt>
                <c:pt idx="5659">
                  <c:v>0.56599999999999995</c:v>
                </c:pt>
                <c:pt idx="5660">
                  <c:v>0.56610000000000005</c:v>
                </c:pt>
                <c:pt idx="5661">
                  <c:v>0.56620000000000004</c:v>
                </c:pt>
                <c:pt idx="5662">
                  <c:v>0.56630000000000003</c:v>
                </c:pt>
                <c:pt idx="5663">
                  <c:v>0.56640000000000001</c:v>
                </c:pt>
                <c:pt idx="5664">
                  <c:v>0.5665</c:v>
                </c:pt>
                <c:pt idx="5665">
                  <c:v>0.56659999999999999</c:v>
                </c:pt>
                <c:pt idx="5666">
                  <c:v>0.56669999999999998</c:v>
                </c:pt>
                <c:pt idx="5667">
                  <c:v>0.56679999999999997</c:v>
                </c:pt>
                <c:pt idx="5668">
                  <c:v>0.56689999999999996</c:v>
                </c:pt>
                <c:pt idx="5669">
                  <c:v>0.56699999999999995</c:v>
                </c:pt>
                <c:pt idx="5670">
                  <c:v>0.56710000000000005</c:v>
                </c:pt>
                <c:pt idx="5671">
                  <c:v>0.56720000000000004</c:v>
                </c:pt>
                <c:pt idx="5672">
                  <c:v>0.56730000000000003</c:v>
                </c:pt>
                <c:pt idx="5673">
                  <c:v>0.56740000000000002</c:v>
                </c:pt>
                <c:pt idx="5674">
                  <c:v>0.5675</c:v>
                </c:pt>
                <c:pt idx="5675">
                  <c:v>0.56759999999999999</c:v>
                </c:pt>
                <c:pt idx="5676">
                  <c:v>0.56769999999999998</c:v>
                </c:pt>
                <c:pt idx="5677">
                  <c:v>0.56779999999999997</c:v>
                </c:pt>
                <c:pt idx="5678">
                  <c:v>0.56789999999999996</c:v>
                </c:pt>
                <c:pt idx="5679">
                  <c:v>0.56799999999999995</c:v>
                </c:pt>
                <c:pt idx="5680">
                  <c:v>0.56810000000000005</c:v>
                </c:pt>
                <c:pt idx="5681">
                  <c:v>0.56820000000000004</c:v>
                </c:pt>
                <c:pt idx="5682">
                  <c:v>0.56830000000000003</c:v>
                </c:pt>
                <c:pt idx="5683">
                  <c:v>0.56840000000000002</c:v>
                </c:pt>
                <c:pt idx="5684">
                  <c:v>0.56850000000000001</c:v>
                </c:pt>
                <c:pt idx="5685">
                  <c:v>0.56859999999999999</c:v>
                </c:pt>
                <c:pt idx="5686">
                  <c:v>0.56869999999999998</c:v>
                </c:pt>
                <c:pt idx="5687">
                  <c:v>0.56879999999999997</c:v>
                </c:pt>
                <c:pt idx="5688">
                  <c:v>0.56889999999999996</c:v>
                </c:pt>
                <c:pt idx="5689">
                  <c:v>0.56899999999999995</c:v>
                </c:pt>
                <c:pt idx="5690">
                  <c:v>0.56910000000000005</c:v>
                </c:pt>
                <c:pt idx="5691">
                  <c:v>0.56920000000000004</c:v>
                </c:pt>
                <c:pt idx="5692">
                  <c:v>0.56930000000000003</c:v>
                </c:pt>
                <c:pt idx="5693">
                  <c:v>0.56940000000000002</c:v>
                </c:pt>
                <c:pt idx="5694">
                  <c:v>0.56950000000000001</c:v>
                </c:pt>
                <c:pt idx="5695">
                  <c:v>0.5696</c:v>
                </c:pt>
                <c:pt idx="5696">
                  <c:v>0.56969999999999998</c:v>
                </c:pt>
                <c:pt idx="5697">
                  <c:v>0.56979999999999997</c:v>
                </c:pt>
                <c:pt idx="5698">
                  <c:v>0.56989999999999996</c:v>
                </c:pt>
                <c:pt idx="5699">
                  <c:v>0.56999999999999995</c:v>
                </c:pt>
                <c:pt idx="5700">
                  <c:v>0.57010000000000005</c:v>
                </c:pt>
                <c:pt idx="5701">
                  <c:v>0.57020000000000004</c:v>
                </c:pt>
                <c:pt idx="5702">
                  <c:v>0.57030000000000003</c:v>
                </c:pt>
                <c:pt idx="5703">
                  <c:v>0.57040000000000002</c:v>
                </c:pt>
                <c:pt idx="5704">
                  <c:v>0.57050000000000001</c:v>
                </c:pt>
                <c:pt idx="5705">
                  <c:v>0.5706</c:v>
                </c:pt>
                <c:pt idx="5706">
                  <c:v>0.57069999999999999</c:v>
                </c:pt>
                <c:pt idx="5707">
                  <c:v>0.57079999999999997</c:v>
                </c:pt>
                <c:pt idx="5708">
                  <c:v>0.57089999999999996</c:v>
                </c:pt>
                <c:pt idx="5709">
                  <c:v>0.57099999999999995</c:v>
                </c:pt>
                <c:pt idx="5710">
                  <c:v>0.57110000000000005</c:v>
                </c:pt>
                <c:pt idx="5711">
                  <c:v>0.57120000000000004</c:v>
                </c:pt>
                <c:pt idx="5712">
                  <c:v>0.57130000000000003</c:v>
                </c:pt>
                <c:pt idx="5713">
                  <c:v>0.57140000000000002</c:v>
                </c:pt>
                <c:pt idx="5714">
                  <c:v>0.57150000000000001</c:v>
                </c:pt>
                <c:pt idx="5715">
                  <c:v>0.5716</c:v>
                </c:pt>
                <c:pt idx="5716">
                  <c:v>0.57169999999999999</c:v>
                </c:pt>
                <c:pt idx="5717">
                  <c:v>0.57179999999999997</c:v>
                </c:pt>
                <c:pt idx="5718">
                  <c:v>0.57189999999999996</c:v>
                </c:pt>
                <c:pt idx="5719">
                  <c:v>0.57199999999999995</c:v>
                </c:pt>
                <c:pt idx="5720">
                  <c:v>0.57210000000000005</c:v>
                </c:pt>
                <c:pt idx="5721">
                  <c:v>0.57220000000000004</c:v>
                </c:pt>
                <c:pt idx="5722">
                  <c:v>0.57230000000000003</c:v>
                </c:pt>
                <c:pt idx="5723">
                  <c:v>0.57240000000000002</c:v>
                </c:pt>
                <c:pt idx="5724">
                  <c:v>0.57250000000000001</c:v>
                </c:pt>
                <c:pt idx="5725">
                  <c:v>0.5726</c:v>
                </c:pt>
                <c:pt idx="5726">
                  <c:v>0.57269999999999999</c:v>
                </c:pt>
                <c:pt idx="5727">
                  <c:v>0.57279999999999998</c:v>
                </c:pt>
                <c:pt idx="5728">
                  <c:v>0.57289999999999996</c:v>
                </c:pt>
                <c:pt idx="5729">
                  <c:v>0.57299999999999995</c:v>
                </c:pt>
                <c:pt idx="5730">
                  <c:v>0.57310000000000005</c:v>
                </c:pt>
                <c:pt idx="5731">
                  <c:v>0.57320000000000004</c:v>
                </c:pt>
                <c:pt idx="5732">
                  <c:v>0.57330000000000003</c:v>
                </c:pt>
                <c:pt idx="5733">
                  <c:v>0.57340000000000002</c:v>
                </c:pt>
                <c:pt idx="5734">
                  <c:v>0.57350000000000001</c:v>
                </c:pt>
                <c:pt idx="5735">
                  <c:v>0.5736</c:v>
                </c:pt>
                <c:pt idx="5736">
                  <c:v>0.57369999999999999</c:v>
                </c:pt>
                <c:pt idx="5737">
                  <c:v>0.57379999999999998</c:v>
                </c:pt>
                <c:pt idx="5738">
                  <c:v>0.57389999999999997</c:v>
                </c:pt>
                <c:pt idx="5739">
                  <c:v>0.57399999999999995</c:v>
                </c:pt>
                <c:pt idx="5740">
                  <c:v>0.57410000000000005</c:v>
                </c:pt>
                <c:pt idx="5741">
                  <c:v>0.57420000000000004</c:v>
                </c:pt>
                <c:pt idx="5742">
                  <c:v>0.57430000000000003</c:v>
                </c:pt>
                <c:pt idx="5743">
                  <c:v>0.57440000000000002</c:v>
                </c:pt>
                <c:pt idx="5744">
                  <c:v>0.57450000000000001</c:v>
                </c:pt>
                <c:pt idx="5745">
                  <c:v>0.5746</c:v>
                </c:pt>
                <c:pt idx="5746">
                  <c:v>0.57469999999999999</c:v>
                </c:pt>
                <c:pt idx="5747">
                  <c:v>0.57479999999999998</c:v>
                </c:pt>
                <c:pt idx="5748">
                  <c:v>0.57489999999999997</c:v>
                </c:pt>
                <c:pt idx="5749">
                  <c:v>0.57499999999999996</c:v>
                </c:pt>
                <c:pt idx="5750">
                  <c:v>0.57509999999999994</c:v>
                </c:pt>
                <c:pt idx="5751">
                  <c:v>0.57520000000000004</c:v>
                </c:pt>
                <c:pt idx="5752">
                  <c:v>0.57530000000000003</c:v>
                </c:pt>
                <c:pt idx="5753">
                  <c:v>0.57540000000000002</c:v>
                </c:pt>
                <c:pt idx="5754">
                  <c:v>0.57550000000000001</c:v>
                </c:pt>
                <c:pt idx="5755">
                  <c:v>0.5756</c:v>
                </c:pt>
                <c:pt idx="5756">
                  <c:v>0.57569999999999999</c:v>
                </c:pt>
                <c:pt idx="5757">
                  <c:v>0.57579999999999998</c:v>
                </c:pt>
                <c:pt idx="5758">
                  <c:v>0.57589999999999997</c:v>
                </c:pt>
                <c:pt idx="5759">
                  <c:v>0.57599999999999996</c:v>
                </c:pt>
                <c:pt idx="5760">
                  <c:v>0.57609999999999995</c:v>
                </c:pt>
                <c:pt idx="5761">
                  <c:v>0.57620000000000005</c:v>
                </c:pt>
                <c:pt idx="5762">
                  <c:v>0.57630000000000003</c:v>
                </c:pt>
                <c:pt idx="5763">
                  <c:v>0.57640000000000002</c:v>
                </c:pt>
                <c:pt idx="5764">
                  <c:v>0.57650000000000001</c:v>
                </c:pt>
                <c:pt idx="5765">
                  <c:v>0.5766</c:v>
                </c:pt>
                <c:pt idx="5766">
                  <c:v>0.57669999999999999</c:v>
                </c:pt>
                <c:pt idx="5767">
                  <c:v>0.57679999999999998</c:v>
                </c:pt>
                <c:pt idx="5768">
                  <c:v>0.57689999999999997</c:v>
                </c:pt>
                <c:pt idx="5769">
                  <c:v>0.57699999999999996</c:v>
                </c:pt>
                <c:pt idx="5770">
                  <c:v>0.57709999999999995</c:v>
                </c:pt>
                <c:pt idx="5771">
                  <c:v>0.57720000000000005</c:v>
                </c:pt>
                <c:pt idx="5772">
                  <c:v>0.57730000000000004</c:v>
                </c:pt>
                <c:pt idx="5773">
                  <c:v>0.57740000000000002</c:v>
                </c:pt>
                <c:pt idx="5774">
                  <c:v>0.57750000000000001</c:v>
                </c:pt>
                <c:pt idx="5775">
                  <c:v>0.5776</c:v>
                </c:pt>
                <c:pt idx="5776">
                  <c:v>0.57769999999999999</c:v>
                </c:pt>
                <c:pt idx="5777">
                  <c:v>0.57779999999999998</c:v>
                </c:pt>
                <c:pt idx="5778">
                  <c:v>0.57789999999999997</c:v>
                </c:pt>
                <c:pt idx="5779">
                  <c:v>0.57799999999999996</c:v>
                </c:pt>
                <c:pt idx="5780">
                  <c:v>0.57809999999999995</c:v>
                </c:pt>
                <c:pt idx="5781">
                  <c:v>0.57820000000000005</c:v>
                </c:pt>
                <c:pt idx="5782">
                  <c:v>0.57830000000000004</c:v>
                </c:pt>
                <c:pt idx="5783">
                  <c:v>0.57840000000000003</c:v>
                </c:pt>
                <c:pt idx="5784">
                  <c:v>0.57850000000000001</c:v>
                </c:pt>
                <c:pt idx="5785">
                  <c:v>0.5786</c:v>
                </c:pt>
                <c:pt idx="5786">
                  <c:v>0.57869999999999999</c:v>
                </c:pt>
                <c:pt idx="5787">
                  <c:v>0.57879999999999998</c:v>
                </c:pt>
                <c:pt idx="5788">
                  <c:v>0.57889999999999997</c:v>
                </c:pt>
                <c:pt idx="5789">
                  <c:v>0.57899999999999996</c:v>
                </c:pt>
                <c:pt idx="5790">
                  <c:v>0.57909999999999995</c:v>
                </c:pt>
                <c:pt idx="5791">
                  <c:v>0.57920000000000005</c:v>
                </c:pt>
                <c:pt idx="5792">
                  <c:v>0.57930000000000004</c:v>
                </c:pt>
                <c:pt idx="5793">
                  <c:v>0.57940000000000003</c:v>
                </c:pt>
                <c:pt idx="5794">
                  <c:v>0.57950000000000002</c:v>
                </c:pt>
                <c:pt idx="5795">
                  <c:v>0.5796</c:v>
                </c:pt>
                <c:pt idx="5796">
                  <c:v>0.57969999999999999</c:v>
                </c:pt>
                <c:pt idx="5797">
                  <c:v>0.57979999999999998</c:v>
                </c:pt>
                <c:pt idx="5798">
                  <c:v>0.57989999999999997</c:v>
                </c:pt>
                <c:pt idx="5799">
                  <c:v>0.57999999999999996</c:v>
                </c:pt>
                <c:pt idx="5800">
                  <c:v>0.58009999999999995</c:v>
                </c:pt>
                <c:pt idx="5801">
                  <c:v>0.58020000000000005</c:v>
                </c:pt>
                <c:pt idx="5802">
                  <c:v>0.58030000000000004</c:v>
                </c:pt>
                <c:pt idx="5803">
                  <c:v>0.58040000000000003</c:v>
                </c:pt>
                <c:pt idx="5804">
                  <c:v>0.58050000000000002</c:v>
                </c:pt>
                <c:pt idx="5805">
                  <c:v>0.5806</c:v>
                </c:pt>
                <c:pt idx="5806">
                  <c:v>0.58069999999999999</c:v>
                </c:pt>
                <c:pt idx="5807">
                  <c:v>0.58079999999999998</c:v>
                </c:pt>
                <c:pt idx="5808">
                  <c:v>0.58089999999999997</c:v>
                </c:pt>
                <c:pt idx="5809">
                  <c:v>0.58099999999999996</c:v>
                </c:pt>
                <c:pt idx="5810">
                  <c:v>0.58109999999999995</c:v>
                </c:pt>
                <c:pt idx="5811">
                  <c:v>0.58120000000000005</c:v>
                </c:pt>
                <c:pt idx="5812">
                  <c:v>0.58130000000000004</c:v>
                </c:pt>
                <c:pt idx="5813">
                  <c:v>0.58140000000000003</c:v>
                </c:pt>
                <c:pt idx="5814">
                  <c:v>0.58150000000000002</c:v>
                </c:pt>
                <c:pt idx="5815">
                  <c:v>0.58160000000000001</c:v>
                </c:pt>
                <c:pt idx="5816">
                  <c:v>0.58169999999999999</c:v>
                </c:pt>
                <c:pt idx="5817">
                  <c:v>0.58179999999999998</c:v>
                </c:pt>
                <c:pt idx="5818">
                  <c:v>0.58189999999999997</c:v>
                </c:pt>
                <c:pt idx="5819">
                  <c:v>0.58199999999999996</c:v>
                </c:pt>
                <c:pt idx="5820">
                  <c:v>0.58209999999999995</c:v>
                </c:pt>
                <c:pt idx="5821">
                  <c:v>0.58220000000000005</c:v>
                </c:pt>
                <c:pt idx="5822">
                  <c:v>0.58230000000000004</c:v>
                </c:pt>
                <c:pt idx="5823">
                  <c:v>0.58240000000000003</c:v>
                </c:pt>
                <c:pt idx="5824">
                  <c:v>0.58250000000000002</c:v>
                </c:pt>
                <c:pt idx="5825">
                  <c:v>0.58260000000000001</c:v>
                </c:pt>
                <c:pt idx="5826">
                  <c:v>0.5827</c:v>
                </c:pt>
                <c:pt idx="5827">
                  <c:v>0.58279999999999998</c:v>
                </c:pt>
                <c:pt idx="5828">
                  <c:v>0.58289999999999997</c:v>
                </c:pt>
                <c:pt idx="5829">
                  <c:v>0.58299999999999996</c:v>
                </c:pt>
                <c:pt idx="5830">
                  <c:v>0.58309999999999995</c:v>
                </c:pt>
                <c:pt idx="5831">
                  <c:v>0.58320000000000005</c:v>
                </c:pt>
                <c:pt idx="5832">
                  <c:v>0.58330000000000004</c:v>
                </c:pt>
                <c:pt idx="5833">
                  <c:v>0.58340000000000003</c:v>
                </c:pt>
                <c:pt idx="5834">
                  <c:v>0.58350000000000002</c:v>
                </c:pt>
                <c:pt idx="5835">
                  <c:v>0.58360000000000001</c:v>
                </c:pt>
                <c:pt idx="5836">
                  <c:v>0.5837</c:v>
                </c:pt>
                <c:pt idx="5837">
                  <c:v>0.58379999999999999</c:v>
                </c:pt>
                <c:pt idx="5838">
                  <c:v>0.58389999999999997</c:v>
                </c:pt>
                <c:pt idx="5839">
                  <c:v>0.58399999999999996</c:v>
                </c:pt>
                <c:pt idx="5840">
                  <c:v>0.58409999999999995</c:v>
                </c:pt>
                <c:pt idx="5841">
                  <c:v>0.58420000000000005</c:v>
                </c:pt>
                <c:pt idx="5842">
                  <c:v>0.58430000000000004</c:v>
                </c:pt>
                <c:pt idx="5843">
                  <c:v>0.58440000000000003</c:v>
                </c:pt>
                <c:pt idx="5844">
                  <c:v>0.58450000000000002</c:v>
                </c:pt>
                <c:pt idx="5845">
                  <c:v>0.58460000000000001</c:v>
                </c:pt>
                <c:pt idx="5846">
                  <c:v>0.5847</c:v>
                </c:pt>
                <c:pt idx="5847">
                  <c:v>0.58479999999999999</c:v>
                </c:pt>
                <c:pt idx="5848">
                  <c:v>0.58489999999999998</c:v>
                </c:pt>
                <c:pt idx="5849">
                  <c:v>0.58499999999999996</c:v>
                </c:pt>
                <c:pt idx="5850">
                  <c:v>0.58509999999999995</c:v>
                </c:pt>
                <c:pt idx="5851">
                  <c:v>0.58520000000000005</c:v>
                </c:pt>
                <c:pt idx="5852">
                  <c:v>0.58530000000000004</c:v>
                </c:pt>
                <c:pt idx="5853">
                  <c:v>0.58540000000000003</c:v>
                </c:pt>
                <c:pt idx="5854">
                  <c:v>0.58550000000000002</c:v>
                </c:pt>
                <c:pt idx="5855">
                  <c:v>0.58560000000000001</c:v>
                </c:pt>
                <c:pt idx="5856">
                  <c:v>0.5857</c:v>
                </c:pt>
                <c:pt idx="5857">
                  <c:v>0.58579999999999999</c:v>
                </c:pt>
                <c:pt idx="5858">
                  <c:v>0.58589999999999998</c:v>
                </c:pt>
                <c:pt idx="5859">
                  <c:v>0.58599999999999997</c:v>
                </c:pt>
                <c:pt idx="5860">
                  <c:v>0.58609999999999995</c:v>
                </c:pt>
                <c:pt idx="5861">
                  <c:v>0.58620000000000005</c:v>
                </c:pt>
                <c:pt idx="5862">
                  <c:v>0.58630000000000004</c:v>
                </c:pt>
                <c:pt idx="5863">
                  <c:v>0.58640000000000003</c:v>
                </c:pt>
                <c:pt idx="5864">
                  <c:v>0.58650000000000002</c:v>
                </c:pt>
                <c:pt idx="5865">
                  <c:v>0.58660000000000001</c:v>
                </c:pt>
                <c:pt idx="5866">
                  <c:v>0.5867</c:v>
                </c:pt>
                <c:pt idx="5867">
                  <c:v>0.58679999999999999</c:v>
                </c:pt>
                <c:pt idx="5868">
                  <c:v>0.58689999999999998</c:v>
                </c:pt>
                <c:pt idx="5869">
                  <c:v>0.58699999999999997</c:v>
                </c:pt>
                <c:pt idx="5870">
                  <c:v>0.58709999999999996</c:v>
                </c:pt>
                <c:pt idx="5871">
                  <c:v>0.58720000000000006</c:v>
                </c:pt>
                <c:pt idx="5872">
                  <c:v>0.58730000000000004</c:v>
                </c:pt>
                <c:pt idx="5873">
                  <c:v>0.58740000000000003</c:v>
                </c:pt>
                <c:pt idx="5874">
                  <c:v>0.58750000000000002</c:v>
                </c:pt>
                <c:pt idx="5875">
                  <c:v>0.58760000000000001</c:v>
                </c:pt>
                <c:pt idx="5876">
                  <c:v>0.5877</c:v>
                </c:pt>
                <c:pt idx="5877">
                  <c:v>0.58779999999999999</c:v>
                </c:pt>
                <c:pt idx="5878">
                  <c:v>0.58789999999999998</c:v>
                </c:pt>
                <c:pt idx="5879">
                  <c:v>0.58799999999999997</c:v>
                </c:pt>
                <c:pt idx="5880">
                  <c:v>0.58809999999999996</c:v>
                </c:pt>
                <c:pt idx="5881">
                  <c:v>0.58819999999999995</c:v>
                </c:pt>
                <c:pt idx="5882">
                  <c:v>0.58830000000000005</c:v>
                </c:pt>
                <c:pt idx="5883">
                  <c:v>0.58840000000000003</c:v>
                </c:pt>
                <c:pt idx="5884">
                  <c:v>0.58850000000000002</c:v>
                </c:pt>
                <c:pt idx="5885">
                  <c:v>0.58860000000000001</c:v>
                </c:pt>
                <c:pt idx="5886">
                  <c:v>0.5887</c:v>
                </c:pt>
                <c:pt idx="5887">
                  <c:v>0.58879999999999999</c:v>
                </c:pt>
                <c:pt idx="5888">
                  <c:v>0.58889999999999998</c:v>
                </c:pt>
                <c:pt idx="5889">
                  <c:v>0.58899999999999997</c:v>
                </c:pt>
                <c:pt idx="5890">
                  <c:v>0.58909999999999996</c:v>
                </c:pt>
                <c:pt idx="5891">
                  <c:v>0.58919999999999995</c:v>
                </c:pt>
                <c:pt idx="5892">
                  <c:v>0.58930000000000005</c:v>
                </c:pt>
                <c:pt idx="5893">
                  <c:v>0.58940000000000003</c:v>
                </c:pt>
                <c:pt idx="5894">
                  <c:v>0.58950000000000002</c:v>
                </c:pt>
                <c:pt idx="5895">
                  <c:v>0.58960000000000001</c:v>
                </c:pt>
                <c:pt idx="5896">
                  <c:v>0.5897</c:v>
                </c:pt>
                <c:pt idx="5897">
                  <c:v>0.58979999999999999</c:v>
                </c:pt>
                <c:pt idx="5898">
                  <c:v>0.58989999999999998</c:v>
                </c:pt>
                <c:pt idx="5899">
                  <c:v>0.59</c:v>
                </c:pt>
                <c:pt idx="5900">
                  <c:v>0.59009999999999996</c:v>
                </c:pt>
                <c:pt idx="5901">
                  <c:v>0.59019999999999995</c:v>
                </c:pt>
                <c:pt idx="5902">
                  <c:v>0.59030000000000005</c:v>
                </c:pt>
                <c:pt idx="5903">
                  <c:v>0.59040000000000004</c:v>
                </c:pt>
                <c:pt idx="5904">
                  <c:v>0.59050000000000002</c:v>
                </c:pt>
                <c:pt idx="5905">
                  <c:v>0.59060000000000001</c:v>
                </c:pt>
                <c:pt idx="5906">
                  <c:v>0.5907</c:v>
                </c:pt>
                <c:pt idx="5907">
                  <c:v>0.59079999999999999</c:v>
                </c:pt>
                <c:pt idx="5908">
                  <c:v>0.59089999999999998</c:v>
                </c:pt>
                <c:pt idx="5909">
                  <c:v>0.59099999999999997</c:v>
                </c:pt>
                <c:pt idx="5910">
                  <c:v>0.59109999999999996</c:v>
                </c:pt>
                <c:pt idx="5911">
                  <c:v>0.59119999999999995</c:v>
                </c:pt>
                <c:pt idx="5912">
                  <c:v>0.59130000000000005</c:v>
                </c:pt>
                <c:pt idx="5913">
                  <c:v>0.59140000000000004</c:v>
                </c:pt>
                <c:pt idx="5914">
                  <c:v>0.59150000000000003</c:v>
                </c:pt>
                <c:pt idx="5915">
                  <c:v>0.59160000000000001</c:v>
                </c:pt>
                <c:pt idx="5916">
                  <c:v>0.5917</c:v>
                </c:pt>
                <c:pt idx="5917">
                  <c:v>0.59179999999999999</c:v>
                </c:pt>
                <c:pt idx="5918">
                  <c:v>0.59189999999999998</c:v>
                </c:pt>
                <c:pt idx="5919">
                  <c:v>0.59199999999999997</c:v>
                </c:pt>
                <c:pt idx="5920">
                  <c:v>0.59209999999999996</c:v>
                </c:pt>
                <c:pt idx="5921">
                  <c:v>0.59219999999999995</c:v>
                </c:pt>
                <c:pt idx="5922">
                  <c:v>0.59230000000000005</c:v>
                </c:pt>
                <c:pt idx="5923">
                  <c:v>0.59240000000000004</c:v>
                </c:pt>
                <c:pt idx="5924">
                  <c:v>0.59250000000000003</c:v>
                </c:pt>
                <c:pt idx="5925">
                  <c:v>0.59260000000000002</c:v>
                </c:pt>
                <c:pt idx="5926">
                  <c:v>0.5927</c:v>
                </c:pt>
                <c:pt idx="5927">
                  <c:v>0.59279999999999999</c:v>
                </c:pt>
                <c:pt idx="5928">
                  <c:v>0.59289999999999998</c:v>
                </c:pt>
                <c:pt idx="5929">
                  <c:v>0.59299999999999997</c:v>
                </c:pt>
                <c:pt idx="5930">
                  <c:v>0.59309999999999996</c:v>
                </c:pt>
                <c:pt idx="5931">
                  <c:v>0.59319999999999995</c:v>
                </c:pt>
                <c:pt idx="5932">
                  <c:v>0.59330000000000005</c:v>
                </c:pt>
                <c:pt idx="5933">
                  <c:v>0.59340000000000004</c:v>
                </c:pt>
                <c:pt idx="5934">
                  <c:v>0.59350000000000003</c:v>
                </c:pt>
                <c:pt idx="5935">
                  <c:v>0.59360000000000002</c:v>
                </c:pt>
                <c:pt idx="5936">
                  <c:v>0.59370000000000001</c:v>
                </c:pt>
                <c:pt idx="5937">
                  <c:v>0.59379999999999999</c:v>
                </c:pt>
                <c:pt idx="5938">
                  <c:v>0.59389999999999998</c:v>
                </c:pt>
                <c:pt idx="5939">
                  <c:v>0.59399999999999997</c:v>
                </c:pt>
                <c:pt idx="5940">
                  <c:v>0.59409999999999996</c:v>
                </c:pt>
                <c:pt idx="5941">
                  <c:v>0.59419999999999995</c:v>
                </c:pt>
                <c:pt idx="5942">
                  <c:v>0.59430000000000005</c:v>
                </c:pt>
                <c:pt idx="5943">
                  <c:v>0.59440000000000004</c:v>
                </c:pt>
                <c:pt idx="5944">
                  <c:v>0.59450000000000003</c:v>
                </c:pt>
                <c:pt idx="5945">
                  <c:v>0.59460000000000002</c:v>
                </c:pt>
                <c:pt idx="5946">
                  <c:v>0.59470000000000001</c:v>
                </c:pt>
                <c:pt idx="5947">
                  <c:v>0.5948</c:v>
                </c:pt>
                <c:pt idx="5948">
                  <c:v>0.59489999999999998</c:v>
                </c:pt>
                <c:pt idx="5949">
                  <c:v>0.59499999999999997</c:v>
                </c:pt>
                <c:pt idx="5950">
                  <c:v>0.59509999999999996</c:v>
                </c:pt>
                <c:pt idx="5951">
                  <c:v>0.59519999999999995</c:v>
                </c:pt>
                <c:pt idx="5952">
                  <c:v>0.59530000000000005</c:v>
                </c:pt>
                <c:pt idx="5953">
                  <c:v>0.59540000000000004</c:v>
                </c:pt>
                <c:pt idx="5954">
                  <c:v>0.59550000000000003</c:v>
                </c:pt>
                <c:pt idx="5955">
                  <c:v>0.59560000000000002</c:v>
                </c:pt>
                <c:pt idx="5956">
                  <c:v>0.59570000000000001</c:v>
                </c:pt>
                <c:pt idx="5957">
                  <c:v>0.5958</c:v>
                </c:pt>
                <c:pt idx="5958">
                  <c:v>0.59589999999999999</c:v>
                </c:pt>
                <c:pt idx="5959">
                  <c:v>0.59599999999999997</c:v>
                </c:pt>
                <c:pt idx="5960">
                  <c:v>0.59609999999999996</c:v>
                </c:pt>
                <c:pt idx="5961">
                  <c:v>0.59619999999999995</c:v>
                </c:pt>
                <c:pt idx="5962">
                  <c:v>0.59630000000000005</c:v>
                </c:pt>
                <c:pt idx="5963">
                  <c:v>0.59640000000000004</c:v>
                </c:pt>
                <c:pt idx="5964">
                  <c:v>0.59650000000000003</c:v>
                </c:pt>
                <c:pt idx="5965">
                  <c:v>0.59660000000000002</c:v>
                </c:pt>
                <c:pt idx="5966">
                  <c:v>0.59670000000000001</c:v>
                </c:pt>
                <c:pt idx="5967">
                  <c:v>0.5968</c:v>
                </c:pt>
                <c:pt idx="5968">
                  <c:v>0.59689999999999999</c:v>
                </c:pt>
                <c:pt idx="5969">
                  <c:v>0.59699999999999998</c:v>
                </c:pt>
                <c:pt idx="5970">
                  <c:v>0.59709999999999996</c:v>
                </c:pt>
                <c:pt idx="5971">
                  <c:v>0.59719999999999995</c:v>
                </c:pt>
                <c:pt idx="5972">
                  <c:v>0.59730000000000005</c:v>
                </c:pt>
                <c:pt idx="5973">
                  <c:v>0.59740000000000004</c:v>
                </c:pt>
                <c:pt idx="5974">
                  <c:v>0.59750000000000003</c:v>
                </c:pt>
                <c:pt idx="5975">
                  <c:v>0.59760000000000002</c:v>
                </c:pt>
                <c:pt idx="5976">
                  <c:v>0.59770000000000001</c:v>
                </c:pt>
                <c:pt idx="5977">
                  <c:v>0.5978</c:v>
                </c:pt>
                <c:pt idx="5978">
                  <c:v>0.59789999999999999</c:v>
                </c:pt>
                <c:pt idx="5979">
                  <c:v>0.59799999999999998</c:v>
                </c:pt>
                <c:pt idx="5980">
                  <c:v>0.59809999999999997</c:v>
                </c:pt>
                <c:pt idx="5981">
                  <c:v>0.59819999999999995</c:v>
                </c:pt>
                <c:pt idx="5982">
                  <c:v>0.59830000000000005</c:v>
                </c:pt>
                <c:pt idx="5983">
                  <c:v>0.59840000000000004</c:v>
                </c:pt>
                <c:pt idx="5984">
                  <c:v>0.59850000000000003</c:v>
                </c:pt>
                <c:pt idx="5985">
                  <c:v>0.59860000000000002</c:v>
                </c:pt>
                <c:pt idx="5986">
                  <c:v>0.59870000000000001</c:v>
                </c:pt>
                <c:pt idx="5987">
                  <c:v>0.5988</c:v>
                </c:pt>
                <c:pt idx="5988">
                  <c:v>0.59889999999999999</c:v>
                </c:pt>
                <c:pt idx="5989">
                  <c:v>0.59899999999999998</c:v>
                </c:pt>
                <c:pt idx="5990">
                  <c:v>0.59909999999999997</c:v>
                </c:pt>
                <c:pt idx="5991">
                  <c:v>0.59919999999999995</c:v>
                </c:pt>
                <c:pt idx="5992">
                  <c:v>0.59930000000000005</c:v>
                </c:pt>
                <c:pt idx="5993">
                  <c:v>0.59940000000000004</c:v>
                </c:pt>
                <c:pt idx="5994">
                  <c:v>0.59950000000000003</c:v>
                </c:pt>
                <c:pt idx="5995">
                  <c:v>0.59960000000000002</c:v>
                </c:pt>
                <c:pt idx="5996">
                  <c:v>0.59970000000000001</c:v>
                </c:pt>
                <c:pt idx="5997">
                  <c:v>0.5998</c:v>
                </c:pt>
                <c:pt idx="5998">
                  <c:v>0.59989999999999999</c:v>
                </c:pt>
                <c:pt idx="5999">
                  <c:v>0.6</c:v>
                </c:pt>
                <c:pt idx="6000">
                  <c:v>0.60009999999999997</c:v>
                </c:pt>
                <c:pt idx="6001">
                  <c:v>0.60019999999999996</c:v>
                </c:pt>
                <c:pt idx="6002">
                  <c:v>0.60029999999999994</c:v>
                </c:pt>
                <c:pt idx="6003">
                  <c:v>0.60040000000000004</c:v>
                </c:pt>
                <c:pt idx="6004">
                  <c:v>0.60050000000000003</c:v>
                </c:pt>
                <c:pt idx="6005">
                  <c:v>0.60060000000000002</c:v>
                </c:pt>
                <c:pt idx="6006">
                  <c:v>0.60070000000000001</c:v>
                </c:pt>
                <c:pt idx="6007">
                  <c:v>0.6008</c:v>
                </c:pt>
                <c:pt idx="6008">
                  <c:v>0.60089999999999999</c:v>
                </c:pt>
                <c:pt idx="6009">
                  <c:v>0.60099999999999998</c:v>
                </c:pt>
                <c:pt idx="6010">
                  <c:v>0.60109999999999997</c:v>
                </c:pt>
                <c:pt idx="6011">
                  <c:v>0.60119999999999996</c:v>
                </c:pt>
                <c:pt idx="6012">
                  <c:v>0.60129999999999995</c:v>
                </c:pt>
                <c:pt idx="6013">
                  <c:v>0.60140000000000005</c:v>
                </c:pt>
                <c:pt idx="6014">
                  <c:v>0.60150000000000003</c:v>
                </c:pt>
                <c:pt idx="6015">
                  <c:v>0.60160000000000002</c:v>
                </c:pt>
                <c:pt idx="6016">
                  <c:v>0.60170000000000001</c:v>
                </c:pt>
                <c:pt idx="6017">
                  <c:v>0.6018</c:v>
                </c:pt>
                <c:pt idx="6018">
                  <c:v>0.60189999999999999</c:v>
                </c:pt>
                <c:pt idx="6019">
                  <c:v>0.60199999999999998</c:v>
                </c:pt>
                <c:pt idx="6020">
                  <c:v>0.60209999999999997</c:v>
                </c:pt>
                <c:pt idx="6021">
                  <c:v>0.60219999999999996</c:v>
                </c:pt>
                <c:pt idx="6022">
                  <c:v>0.60229999999999995</c:v>
                </c:pt>
                <c:pt idx="6023">
                  <c:v>0.60240000000000005</c:v>
                </c:pt>
                <c:pt idx="6024">
                  <c:v>0.60250000000000004</c:v>
                </c:pt>
                <c:pt idx="6025">
                  <c:v>0.60260000000000002</c:v>
                </c:pt>
                <c:pt idx="6026">
                  <c:v>0.60270000000000001</c:v>
                </c:pt>
                <c:pt idx="6027">
                  <c:v>0.6028</c:v>
                </c:pt>
                <c:pt idx="6028">
                  <c:v>0.60289999999999999</c:v>
                </c:pt>
                <c:pt idx="6029">
                  <c:v>0.60299999999999998</c:v>
                </c:pt>
                <c:pt idx="6030">
                  <c:v>0.60309999999999997</c:v>
                </c:pt>
                <c:pt idx="6031">
                  <c:v>0.60319999999999996</c:v>
                </c:pt>
                <c:pt idx="6032">
                  <c:v>0.60329999999999995</c:v>
                </c:pt>
                <c:pt idx="6033">
                  <c:v>0.60340000000000005</c:v>
                </c:pt>
                <c:pt idx="6034">
                  <c:v>0.60350000000000004</c:v>
                </c:pt>
                <c:pt idx="6035">
                  <c:v>0.60360000000000003</c:v>
                </c:pt>
                <c:pt idx="6036">
                  <c:v>0.60370000000000001</c:v>
                </c:pt>
                <c:pt idx="6037">
                  <c:v>0.6038</c:v>
                </c:pt>
                <c:pt idx="6038">
                  <c:v>0.60389999999999999</c:v>
                </c:pt>
                <c:pt idx="6039">
                  <c:v>0.60399999999999998</c:v>
                </c:pt>
                <c:pt idx="6040">
                  <c:v>0.60409999999999997</c:v>
                </c:pt>
                <c:pt idx="6041">
                  <c:v>0.60419999999999996</c:v>
                </c:pt>
                <c:pt idx="6042">
                  <c:v>0.60429999999999995</c:v>
                </c:pt>
                <c:pt idx="6043">
                  <c:v>0.60440000000000005</c:v>
                </c:pt>
                <c:pt idx="6044">
                  <c:v>0.60450000000000004</c:v>
                </c:pt>
                <c:pt idx="6045">
                  <c:v>0.60460000000000003</c:v>
                </c:pt>
                <c:pt idx="6046">
                  <c:v>0.60470000000000002</c:v>
                </c:pt>
                <c:pt idx="6047">
                  <c:v>0.6048</c:v>
                </c:pt>
                <c:pt idx="6048">
                  <c:v>0.60489999999999999</c:v>
                </c:pt>
                <c:pt idx="6049">
                  <c:v>0.60499999999999998</c:v>
                </c:pt>
                <c:pt idx="6050">
                  <c:v>0.60509999999999997</c:v>
                </c:pt>
                <c:pt idx="6051">
                  <c:v>0.60519999999999996</c:v>
                </c:pt>
                <c:pt idx="6052">
                  <c:v>0.60529999999999995</c:v>
                </c:pt>
                <c:pt idx="6053">
                  <c:v>0.60540000000000005</c:v>
                </c:pt>
                <c:pt idx="6054">
                  <c:v>0.60550000000000004</c:v>
                </c:pt>
                <c:pt idx="6055">
                  <c:v>0.60560000000000003</c:v>
                </c:pt>
                <c:pt idx="6056">
                  <c:v>0.60570000000000002</c:v>
                </c:pt>
                <c:pt idx="6057">
                  <c:v>0.60580000000000001</c:v>
                </c:pt>
                <c:pt idx="6058">
                  <c:v>0.60589999999999999</c:v>
                </c:pt>
                <c:pt idx="6059">
                  <c:v>0.60599999999999998</c:v>
                </c:pt>
                <c:pt idx="6060">
                  <c:v>0.60609999999999997</c:v>
                </c:pt>
                <c:pt idx="6061">
                  <c:v>0.60619999999999996</c:v>
                </c:pt>
                <c:pt idx="6062">
                  <c:v>0.60629999999999995</c:v>
                </c:pt>
                <c:pt idx="6063">
                  <c:v>0.60640000000000005</c:v>
                </c:pt>
                <c:pt idx="6064">
                  <c:v>0.60650000000000004</c:v>
                </c:pt>
                <c:pt idx="6065">
                  <c:v>0.60660000000000003</c:v>
                </c:pt>
                <c:pt idx="6066">
                  <c:v>0.60670000000000002</c:v>
                </c:pt>
                <c:pt idx="6067">
                  <c:v>0.60680000000000001</c:v>
                </c:pt>
                <c:pt idx="6068">
                  <c:v>0.6069</c:v>
                </c:pt>
                <c:pt idx="6069">
                  <c:v>0.60699999999999998</c:v>
                </c:pt>
                <c:pt idx="6070">
                  <c:v>0.60709999999999997</c:v>
                </c:pt>
                <c:pt idx="6071">
                  <c:v>0.60719999999999996</c:v>
                </c:pt>
                <c:pt idx="6072">
                  <c:v>0.60729999999999995</c:v>
                </c:pt>
                <c:pt idx="6073">
                  <c:v>0.60740000000000005</c:v>
                </c:pt>
                <c:pt idx="6074">
                  <c:v>0.60750000000000004</c:v>
                </c:pt>
                <c:pt idx="6075">
                  <c:v>0.60760000000000003</c:v>
                </c:pt>
                <c:pt idx="6076">
                  <c:v>0.60770000000000002</c:v>
                </c:pt>
                <c:pt idx="6077">
                  <c:v>0.60780000000000001</c:v>
                </c:pt>
                <c:pt idx="6078">
                  <c:v>0.6079</c:v>
                </c:pt>
                <c:pt idx="6079">
                  <c:v>0.60799999999999998</c:v>
                </c:pt>
                <c:pt idx="6080">
                  <c:v>0.60809999999999997</c:v>
                </c:pt>
                <c:pt idx="6081">
                  <c:v>0.60819999999999996</c:v>
                </c:pt>
                <c:pt idx="6082">
                  <c:v>0.60829999999999995</c:v>
                </c:pt>
                <c:pt idx="6083">
                  <c:v>0.60840000000000005</c:v>
                </c:pt>
                <c:pt idx="6084">
                  <c:v>0.60850000000000004</c:v>
                </c:pt>
                <c:pt idx="6085">
                  <c:v>0.60860000000000003</c:v>
                </c:pt>
                <c:pt idx="6086">
                  <c:v>0.60870000000000002</c:v>
                </c:pt>
                <c:pt idx="6087">
                  <c:v>0.60880000000000001</c:v>
                </c:pt>
                <c:pt idx="6088">
                  <c:v>0.6089</c:v>
                </c:pt>
                <c:pt idx="6089">
                  <c:v>0.60899999999999999</c:v>
                </c:pt>
                <c:pt idx="6090">
                  <c:v>0.60909999999999997</c:v>
                </c:pt>
                <c:pt idx="6091">
                  <c:v>0.60919999999999996</c:v>
                </c:pt>
                <c:pt idx="6092">
                  <c:v>0.60929999999999995</c:v>
                </c:pt>
                <c:pt idx="6093">
                  <c:v>0.60940000000000005</c:v>
                </c:pt>
                <c:pt idx="6094">
                  <c:v>0.60950000000000004</c:v>
                </c:pt>
                <c:pt idx="6095">
                  <c:v>0.60960000000000003</c:v>
                </c:pt>
                <c:pt idx="6096">
                  <c:v>0.60970000000000002</c:v>
                </c:pt>
                <c:pt idx="6097">
                  <c:v>0.60980000000000001</c:v>
                </c:pt>
                <c:pt idx="6098">
                  <c:v>0.6099</c:v>
                </c:pt>
                <c:pt idx="6099">
                  <c:v>0.61</c:v>
                </c:pt>
                <c:pt idx="6100">
                  <c:v>0.61009999999999998</c:v>
                </c:pt>
                <c:pt idx="6101">
                  <c:v>0.61019999999999996</c:v>
                </c:pt>
                <c:pt idx="6102">
                  <c:v>0.61029999999999995</c:v>
                </c:pt>
                <c:pt idx="6103">
                  <c:v>0.61040000000000005</c:v>
                </c:pt>
                <c:pt idx="6104">
                  <c:v>0.61050000000000004</c:v>
                </c:pt>
                <c:pt idx="6105">
                  <c:v>0.61060000000000003</c:v>
                </c:pt>
                <c:pt idx="6106">
                  <c:v>0.61070000000000002</c:v>
                </c:pt>
                <c:pt idx="6107">
                  <c:v>0.61080000000000001</c:v>
                </c:pt>
                <c:pt idx="6108">
                  <c:v>0.6109</c:v>
                </c:pt>
                <c:pt idx="6109">
                  <c:v>0.61099999999999999</c:v>
                </c:pt>
                <c:pt idx="6110">
                  <c:v>0.61109999999999998</c:v>
                </c:pt>
                <c:pt idx="6111">
                  <c:v>0.61119999999999997</c:v>
                </c:pt>
                <c:pt idx="6112">
                  <c:v>0.61129999999999995</c:v>
                </c:pt>
                <c:pt idx="6113">
                  <c:v>0.61140000000000005</c:v>
                </c:pt>
                <c:pt idx="6114">
                  <c:v>0.61150000000000004</c:v>
                </c:pt>
                <c:pt idx="6115">
                  <c:v>0.61160000000000003</c:v>
                </c:pt>
                <c:pt idx="6116">
                  <c:v>0.61170000000000002</c:v>
                </c:pt>
                <c:pt idx="6117">
                  <c:v>0.61180000000000001</c:v>
                </c:pt>
                <c:pt idx="6118">
                  <c:v>0.6119</c:v>
                </c:pt>
                <c:pt idx="6119">
                  <c:v>0.61199999999999999</c:v>
                </c:pt>
                <c:pt idx="6120">
                  <c:v>0.61209999999999998</c:v>
                </c:pt>
                <c:pt idx="6121">
                  <c:v>0.61219999999999997</c:v>
                </c:pt>
                <c:pt idx="6122">
                  <c:v>0.61229999999999996</c:v>
                </c:pt>
                <c:pt idx="6123">
                  <c:v>0.61240000000000006</c:v>
                </c:pt>
                <c:pt idx="6124">
                  <c:v>0.61250000000000004</c:v>
                </c:pt>
                <c:pt idx="6125">
                  <c:v>0.61260000000000003</c:v>
                </c:pt>
                <c:pt idx="6126">
                  <c:v>0.61270000000000002</c:v>
                </c:pt>
                <c:pt idx="6127">
                  <c:v>0.61280000000000001</c:v>
                </c:pt>
                <c:pt idx="6128">
                  <c:v>0.6129</c:v>
                </c:pt>
                <c:pt idx="6129">
                  <c:v>0.61299999999999999</c:v>
                </c:pt>
                <c:pt idx="6130">
                  <c:v>0.61309999999999998</c:v>
                </c:pt>
                <c:pt idx="6131">
                  <c:v>0.61319999999999997</c:v>
                </c:pt>
                <c:pt idx="6132">
                  <c:v>0.61329999999999996</c:v>
                </c:pt>
                <c:pt idx="6133">
                  <c:v>0.61339999999999995</c:v>
                </c:pt>
                <c:pt idx="6134">
                  <c:v>0.61350000000000005</c:v>
                </c:pt>
                <c:pt idx="6135">
                  <c:v>0.61360000000000003</c:v>
                </c:pt>
                <c:pt idx="6136">
                  <c:v>0.61370000000000002</c:v>
                </c:pt>
                <c:pt idx="6137">
                  <c:v>0.61380000000000001</c:v>
                </c:pt>
                <c:pt idx="6138">
                  <c:v>0.6139</c:v>
                </c:pt>
                <c:pt idx="6139">
                  <c:v>0.61399999999999999</c:v>
                </c:pt>
                <c:pt idx="6140">
                  <c:v>0.61409999999999998</c:v>
                </c:pt>
                <c:pt idx="6141">
                  <c:v>0.61419999999999997</c:v>
                </c:pt>
                <c:pt idx="6142">
                  <c:v>0.61429999999999996</c:v>
                </c:pt>
                <c:pt idx="6143">
                  <c:v>0.61439999999999995</c:v>
                </c:pt>
                <c:pt idx="6144">
                  <c:v>0.61450000000000005</c:v>
                </c:pt>
                <c:pt idx="6145">
                  <c:v>0.61460000000000004</c:v>
                </c:pt>
                <c:pt idx="6146">
                  <c:v>0.61470000000000002</c:v>
                </c:pt>
                <c:pt idx="6147">
                  <c:v>0.61480000000000001</c:v>
                </c:pt>
                <c:pt idx="6148">
                  <c:v>0.6149</c:v>
                </c:pt>
                <c:pt idx="6149">
                  <c:v>0.61499999999999999</c:v>
                </c:pt>
                <c:pt idx="6150">
                  <c:v>0.61509999999999998</c:v>
                </c:pt>
                <c:pt idx="6151">
                  <c:v>0.61519999999999997</c:v>
                </c:pt>
                <c:pt idx="6152">
                  <c:v>0.61529999999999996</c:v>
                </c:pt>
                <c:pt idx="6153">
                  <c:v>0.61539999999999995</c:v>
                </c:pt>
                <c:pt idx="6154">
                  <c:v>0.61550000000000005</c:v>
                </c:pt>
                <c:pt idx="6155">
                  <c:v>0.61560000000000004</c:v>
                </c:pt>
                <c:pt idx="6156">
                  <c:v>0.61570000000000003</c:v>
                </c:pt>
                <c:pt idx="6157">
                  <c:v>0.61580000000000001</c:v>
                </c:pt>
                <c:pt idx="6158">
                  <c:v>0.6159</c:v>
                </c:pt>
                <c:pt idx="6159">
                  <c:v>0.61599999999999999</c:v>
                </c:pt>
                <c:pt idx="6160">
                  <c:v>0.61609999999999998</c:v>
                </c:pt>
                <c:pt idx="6161">
                  <c:v>0.61619999999999997</c:v>
                </c:pt>
                <c:pt idx="6162">
                  <c:v>0.61629999999999996</c:v>
                </c:pt>
                <c:pt idx="6163">
                  <c:v>0.61639999999999995</c:v>
                </c:pt>
                <c:pt idx="6164">
                  <c:v>0.61650000000000005</c:v>
                </c:pt>
                <c:pt idx="6165">
                  <c:v>0.61660000000000004</c:v>
                </c:pt>
                <c:pt idx="6166">
                  <c:v>0.61670000000000003</c:v>
                </c:pt>
                <c:pt idx="6167">
                  <c:v>0.61680000000000001</c:v>
                </c:pt>
                <c:pt idx="6168">
                  <c:v>0.6169</c:v>
                </c:pt>
                <c:pt idx="6169">
                  <c:v>0.61699999999999999</c:v>
                </c:pt>
                <c:pt idx="6170">
                  <c:v>0.61709999999999998</c:v>
                </c:pt>
                <c:pt idx="6171">
                  <c:v>0.61719999999999997</c:v>
                </c:pt>
                <c:pt idx="6172">
                  <c:v>0.61729999999999996</c:v>
                </c:pt>
                <c:pt idx="6173">
                  <c:v>0.61739999999999995</c:v>
                </c:pt>
                <c:pt idx="6174">
                  <c:v>0.61750000000000005</c:v>
                </c:pt>
                <c:pt idx="6175">
                  <c:v>0.61760000000000004</c:v>
                </c:pt>
                <c:pt idx="6176">
                  <c:v>0.61770000000000003</c:v>
                </c:pt>
                <c:pt idx="6177">
                  <c:v>0.61780000000000002</c:v>
                </c:pt>
                <c:pt idx="6178">
                  <c:v>0.6179</c:v>
                </c:pt>
                <c:pt idx="6179">
                  <c:v>0.61799999999999999</c:v>
                </c:pt>
                <c:pt idx="6180">
                  <c:v>0.61809999999999998</c:v>
                </c:pt>
                <c:pt idx="6181">
                  <c:v>0.61819999999999997</c:v>
                </c:pt>
                <c:pt idx="6182">
                  <c:v>0.61829999999999996</c:v>
                </c:pt>
                <c:pt idx="6183">
                  <c:v>0.61839999999999995</c:v>
                </c:pt>
                <c:pt idx="6184">
                  <c:v>0.61850000000000005</c:v>
                </c:pt>
                <c:pt idx="6185">
                  <c:v>0.61860000000000004</c:v>
                </c:pt>
                <c:pt idx="6186">
                  <c:v>0.61870000000000003</c:v>
                </c:pt>
                <c:pt idx="6187">
                  <c:v>0.61880000000000002</c:v>
                </c:pt>
                <c:pt idx="6188">
                  <c:v>0.61890000000000001</c:v>
                </c:pt>
                <c:pt idx="6189">
                  <c:v>0.61899999999999999</c:v>
                </c:pt>
                <c:pt idx="6190">
                  <c:v>0.61909999999999998</c:v>
                </c:pt>
                <c:pt idx="6191">
                  <c:v>0.61919999999999997</c:v>
                </c:pt>
                <c:pt idx="6192">
                  <c:v>0.61929999999999996</c:v>
                </c:pt>
                <c:pt idx="6193">
                  <c:v>0.61939999999999995</c:v>
                </c:pt>
                <c:pt idx="6194">
                  <c:v>0.61950000000000005</c:v>
                </c:pt>
                <c:pt idx="6195">
                  <c:v>0.61960000000000004</c:v>
                </c:pt>
                <c:pt idx="6196">
                  <c:v>0.61970000000000003</c:v>
                </c:pt>
                <c:pt idx="6197">
                  <c:v>0.61980000000000002</c:v>
                </c:pt>
                <c:pt idx="6198">
                  <c:v>0.61990000000000001</c:v>
                </c:pt>
                <c:pt idx="6199">
                  <c:v>0.62</c:v>
                </c:pt>
                <c:pt idx="6200">
                  <c:v>0.62009999999999998</c:v>
                </c:pt>
                <c:pt idx="6201">
                  <c:v>0.62019999999999997</c:v>
                </c:pt>
                <c:pt idx="6202">
                  <c:v>0.62029999999999996</c:v>
                </c:pt>
                <c:pt idx="6203">
                  <c:v>0.62039999999999995</c:v>
                </c:pt>
                <c:pt idx="6204">
                  <c:v>0.62050000000000005</c:v>
                </c:pt>
                <c:pt idx="6205">
                  <c:v>0.62060000000000004</c:v>
                </c:pt>
                <c:pt idx="6206">
                  <c:v>0.62070000000000003</c:v>
                </c:pt>
                <c:pt idx="6207">
                  <c:v>0.62080000000000002</c:v>
                </c:pt>
                <c:pt idx="6208">
                  <c:v>0.62090000000000001</c:v>
                </c:pt>
                <c:pt idx="6209">
                  <c:v>0.621</c:v>
                </c:pt>
                <c:pt idx="6210">
                  <c:v>0.62109999999999999</c:v>
                </c:pt>
                <c:pt idx="6211">
                  <c:v>0.62119999999999997</c:v>
                </c:pt>
                <c:pt idx="6212">
                  <c:v>0.62129999999999996</c:v>
                </c:pt>
                <c:pt idx="6213">
                  <c:v>0.62139999999999995</c:v>
                </c:pt>
                <c:pt idx="6214">
                  <c:v>0.62150000000000005</c:v>
                </c:pt>
                <c:pt idx="6215">
                  <c:v>0.62160000000000004</c:v>
                </c:pt>
                <c:pt idx="6216">
                  <c:v>0.62170000000000003</c:v>
                </c:pt>
                <c:pt idx="6217">
                  <c:v>0.62180000000000002</c:v>
                </c:pt>
                <c:pt idx="6218">
                  <c:v>0.62190000000000001</c:v>
                </c:pt>
                <c:pt idx="6219">
                  <c:v>0.622</c:v>
                </c:pt>
                <c:pt idx="6220">
                  <c:v>0.62209999999999999</c:v>
                </c:pt>
                <c:pt idx="6221">
                  <c:v>0.62219999999999998</c:v>
                </c:pt>
                <c:pt idx="6222">
                  <c:v>0.62229999999999996</c:v>
                </c:pt>
                <c:pt idx="6223">
                  <c:v>0.62239999999999995</c:v>
                </c:pt>
                <c:pt idx="6224">
                  <c:v>0.62250000000000005</c:v>
                </c:pt>
                <c:pt idx="6225">
                  <c:v>0.62260000000000004</c:v>
                </c:pt>
                <c:pt idx="6226">
                  <c:v>0.62270000000000003</c:v>
                </c:pt>
                <c:pt idx="6227">
                  <c:v>0.62280000000000002</c:v>
                </c:pt>
                <c:pt idx="6228">
                  <c:v>0.62290000000000001</c:v>
                </c:pt>
                <c:pt idx="6229">
                  <c:v>0.623</c:v>
                </c:pt>
                <c:pt idx="6230">
                  <c:v>0.62309999999999999</c:v>
                </c:pt>
                <c:pt idx="6231">
                  <c:v>0.62319999999999998</c:v>
                </c:pt>
                <c:pt idx="6232">
                  <c:v>0.62329999999999997</c:v>
                </c:pt>
                <c:pt idx="6233">
                  <c:v>0.62339999999999995</c:v>
                </c:pt>
                <c:pt idx="6234">
                  <c:v>0.62350000000000005</c:v>
                </c:pt>
                <c:pt idx="6235">
                  <c:v>0.62360000000000004</c:v>
                </c:pt>
                <c:pt idx="6236">
                  <c:v>0.62370000000000003</c:v>
                </c:pt>
                <c:pt idx="6237">
                  <c:v>0.62380000000000002</c:v>
                </c:pt>
                <c:pt idx="6238">
                  <c:v>0.62390000000000001</c:v>
                </c:pt>
                <c:pt idx="6239">
                  <c:v>0.624</c:v>
                </c:pt>
                <c:pt idx="6240">
                  <c:v>0.62409999999999999</c:v>
                </c:pt>
                <c:pt idx="6241">
                  <c:v>0.62419999999999998</c:v>
                </c:pt>
                <c:pt idx="6242">
                  <c:v>0.62429999999999997</c:v>
                </c:pt>
                <c:pt idx="6243">
                  <c:v>0.62439999999999996</c:v>
                </c:pt>
                <c:pt idx="6244">
                  <c:v>0.62450000000000006</c:v>
                </c:pt>
                <c:pt idx="6245">
                  <c:v>0.62460000000000004</c:v>
                </c:pt>
                <c:pt idx="6246">
                  <c:v>0.62470000000000003</c:v>
                </c:pt>
                <c:pt idx="6247">
                  <c:v>0.62480000000000002</c:v>
                </c:pt>
                <c:pt idx="6248">
                  <c:v>0.62490000000000001</c:v>
                </c:pt>
                <c:pt idx="6249">
                  <c:v>0.625</c:v>
                </c:pt>
                <c:pt idx="6250">
                  <c:v>0.62509999999999999</c:v>
                </c:pt>
                <c:pt idx="6251">
                  <c:v>0.62519999999999998</c:v>
                </c:pt>
                <c:pt idx="6252">
                  <c:v>0.62529999999999997</c:v>
                </c:pt>
                <c:pt idx="6253">
                  <c:v>0.62539999999999996</c:v>
                </c:pt>
                <c:pt idx="6254">
                  <c:v>0.62549999999999994</c:v>
                </c:pt>
                <c:pt idx="6255">
                  <c:v>0.62560000000000004</c:v>
                </c:pt>
                <c:pt idx="6256">
                  <c:v>0.62570000000000003</c:v>
                </c:pt>
                <c:pt idx="6257">
                  <c:v>0.62580000000000002</c:v>
                </c:pt>
                <c:pt idx="6258">
                  <c:v>0.62590000000000001</c:v>
                </c:pt>
                <c:pt idx="6259">
                  <c:v>0.626</c:v>
                </c:pt>
                <c:pt idx="6260">
                  <c:v>0.62609999999999999</c:v>
                </c:pt>
                <c:pt idx="6261">
                  <c:v>0.62619999999999998</c:v>
                </c:pt>
                <c:pt idx="6262">
                  <c:v>0.62629999999999997</c:v>
                </c:pt>
                <c:pt idx="6263">
                  <c:v>0.62639999999999996</c:v>
                </c:pt>
                <c:pt idx="6264">
                  <c:v>0.62649999999999995</c:v>
                </c:pt>
                <c:pt idx="6265">
                  <c:v>0.62660000000000005</c:v>
                </c:pt>
                <c:pt idx="6266">
                  <c:v>0.62670000000000003</c:v>
                </c:pt>
                <c:pt idx="6267">
                  <c:v>0.62680000000000002</c:v>
                </c:pt>
                <c:pt idx="6268">
                  <c:v>0.62690000000000001</c:v>
                </c:pt>
                <c:pt idx="6269">
                  <c:v>0.627</c:v>
                </c:pt>
                <c:pt idx="6270">
                  <c:v>0.62709999999999999</c:v>
                </c:pt>
                <c:pt idx="6271">
                  <c:v>0.62719999999999998</c:v>
                </c:pt>
                <c:pt idx="6272">
                  <c:v>0.62729999999999997</c:v>
                </c:pt>
                <c:pt idx="6273">
                  <c:v>0.62739999999999996</c:v>
                </c:pt>
                <c:pt idx="6274">
                  <c:v>0.62749999999999995</c:v>
                </c:pt>
                <c:pt idx="6275">
                  <c:v>0.62760000000000005</c:v>
                </c:pt>
                <c:pt idx="6276">
                  <c:v>0.62770000000000004</c:v>
                </c:pt>
                <c:pt idx="6277">
                  <c:v>0.62780000000000002</c:v>
                </c:pt>
                <c:pt idx="6278">
                  <c:v>0.62790000000000001</c:v>
                </c:pt>
                <c:pt idx="6279">
                  <c:v>0.628</c:v>
                </c:pt>
                <c:pt idx="6280">
                  <c:v>0.62809999999999999</c:v>
                </c:pt>
                <c:pt idx="6281">
                  <c:v>0.62819999999999998</c:v>
                </c:pt>
                <c:pt idx="6282">
                  <c:v>0.62829999999999997</c:v>
                </c:pt>
                <c:pt idx="6283">
                  <c:v>0.62839999999999996</c:v>
                </c:pt>
                <c:pt idx="6284">
                  <c:v>0.62849999999999995</c:v>
                </c:pt>
                <c:pt idx="6285">
                  <c:v>0.62860000000000005</c:v>
                </c:pt>
                <c:pt idx="6286">
                  <c:v>0.62870000000000004</c:v>
                </c:pt>
                <c:pt idx="6287">
                  <c:v>0.62880000000000003</c:v>
                </c:pt>
                <c:pt idx="6288">
                  <c:v>0.62890000000000001</c:v>
                </c:pt>
                <c:pt idx="6289">
                  <c:v>0.629</c:v>
                </c:pt>
                <c:pt idx="6290">
                  <c:v>0.62909999999999999</c:v>
                </c:pt>
                <c:pt idx="6291">
                  <c:v>0.62919999999999998</c:v>
                </c:pt>
                <c:pt idx="6292">
                  <c:v>0.62929999999999997</c:v>
                </c:pt>
                <c:pt idx="6293">
                  <c:v>0.62939999999999996</c:v>
                </c:pt>
                <c:pt idx="6294">
                  <c:v>0.62949999999999995</c:v>
                </c:pt>
                <c:pt idx="6295">
                  <c:v>0.62960000000000005</c:v>
                </c:pt>
                <c:pt idx="6296">
                  <c:v>0.62970000000000004</c:v>
                </c:pt>
                <c:pt idx="6297">
                  <c:v>0.62980000000000003</c:v>
                </c:pt>
                <c:pt idx="6298">
                  <c:v>0.62990000000000002</c:v>
                </c:pt>
                <c:pt idx="6299">
                  <c:v>0.63</c:v>
                </c:pt>
                <c:pt idx="6300">
                  <c:v>0.63009999999999999</c:v>
                </c:pt>
                <c:pt idx="6301">
                  <c:v>0.63019999999999998</c:v>
                </c:pt>
                <c:pt idx="6302">
                  <c:v>0.63029999999999997</c:v>
                </c:pt>
                <c:pt idx="6303">
                  <c:v>0.63039999999999996</c:v>
                </c:pt>
                <c:pt idx="6304">
                  <c:v>0.63049999999999995</c:v>
                </c:pt>
                <c:pt idx="6305">
                  <c:v>0.63060000000000005</c:v>
                </c:pt>
                <c:pt idx="6306">
                  <c:v>0.63070000000000004</c:v>
                </c:pt>
                <c:pt idx="6307">
                  <c:v>0.63080000000000003</c:v>
                </c:pt>
                <c:pt idx="6308">
                  <c:v>0.63090000000000002</c:v>
                </c:pt>
                <c:pt idx="6309">
                  <c:v>0.63100000000000001</c:v>
                </c:pt>
                <c:pt idx="6310">
                  <c:v>0.63109999999999999</c:v>
                </c:pt>
                <c:pt idx="6311">
                  <c:v>0.63119999999999998</c:v>
                </c:pt>
                <c:pt idx="6312">
                  <c:v>0.63129999999999997</c:v>
                </c:pt>
                <c:pt idx="6313">
                  <c:v>0.63139999999999996</c:v>
                </c:pt>
                <c:pt idx="6314">
                  <c:v>0.63149999999999995</c:v>
                </c:pt>
                <c:pt idx="6315">
                  <c:v>0.63160000000000005</c:v>
                </c:pt>
                <c:pt idx="6316">
                  <c:v>0.63170000000000004</c:v>
                </c:pt>
                <c:pt idx="6317">
                  <c:v>0.63180000000000003</c:v>
                </c:pt>
                <c:pt idx="6318">
                  <c:v>0.63190000000000002</c:v>
                </c:pt>
                <c:pt idx="6319">
                  <c:v>0.63200000000000001</c:v>
                </c:pt>
                <c:pt idx="6320">
                  <c:v>0.6321</c:v>
                </c:pt>
                <c:pt idx="6321">
                  <c:v>0.63219999999999998</c:v>
                </c:pt>
                <c:pt idx="6322">
                  <c:v>0.63229999999999997</c:v>
                </c:pt>
                <c:pt idx="6323">
                  <c:v>0.63239999999999996</c:v>
                </c:pt>
                <c:pt idx="6324">
                  <c:v>0.63249999999999995</c:v>
                </c:pt>
                <c:pt idx="6325">
                  <c:v>0.63260000000000005</c:v>
                </c:pt>
                <c:pt idx="6326">
                  <c:v>0.63270000000000004</c:v>
                </c:pt>
                <c:pt idx="6327">
                  <c:v>0.63280000000000003</c:v>
                </c:pt>
                <c:pt idx="6328">
                  <c:v>0.63290000000000002</c:v>
                </c:pt>
                <c:pt idx="6329">
                  <c:v>0.63300000000000001</c:v>
                </c:pt>
                <c:pt idx="6330">
                  <c:v>0.6331</c:v>
                </c:pt>
                <c:pt idx="6331">
                  <c:v>0.63319999999999999</c:v>
                </c:pt>
                <c:pt idx="6332">
                  <c:v>0.63329999999999997</c:v>
                </c:pt>
                <c:pt idx="6333">
                  <c:v>0.63339999999999996</c:v>
                </c:pt>
                <c:pt idx="6334">
                  <c:v>0.63349999999999995</c:v>
                </c:pt>
                <c:pt idx="6335">
                  <c:v>0.63360000000000005</c:v>
                </c:pt>
                <c:pt idx="6336">
                  <c:v>0.63370000000000004</c:v>
                </c:pt>
                <c:pt idx="6337">
                  <c:v>0.63380000000000003</c:v>
                </c:pt>
                <c:pt idx="6338">
                  <c:v>0.63390000000000002</c:v>
                </c:pt>
                <c:pt idx="6339">
                  <c:v>0.63400000000000001</c:v>
                </c:pt>
                <c:pt idx="6340">
                  <c:v>0.6341</c:v>
                </c:pt>
                <c:pt idx="6341">
                  <c:v>0.63419999999999999</c:v>
                </c:pt>
                <c:pt idx="6342">
                  <c:v>0.63429999999999997</c:v>
                </c:pt>
                <c:pt idx="6343">
                  <c:v>0.63439999999999996</c:v>
                </c:pt>
                <c:pt idx="6344">
                  <c:v>0.63449999999999995</c:v>
                </c:pt>
                <c:pt idx="6345">
                  <c:v>0.63460000000000005</c:v>
                </c:pt>
                <c:pt idx="6346">
                  <c:v>0.63470000000000004</c:v>
                </c:pt>
                <c:pt idx="6347">
                  <c:v>0.63480000000000003</c:v>
                </c:pt>
                <c:pt idx="6348">
                  <c:v>0.63490000000000002</c:v>
                </c:pt>
                <c:pt idx="6349">
                  <c:v>0.63500000000000001</c:v>
                </c:pt>
                <c:pt idx="6350">
                  <c:v>0.6351</c:v>
                </c:pt>
                <c:pt idx="6351">
                  <c:v>0.63519999999999999</c:v>
                </c:pt>
                <c:pt idx="6352">
                  <c:v>0.63529999999999998</c:v>
                </c:pt>
                <c:pt idx="6353">
                  <c:v>0.63539999999999996</c:v>
                </c:pt>
                <c:pt idx="6354">
                  <c:v>0.63549999999999995</c:v>
                </c:pt>
                <c:pt idx="6355">
                  <c:v>0.63560000000000005</c:v>
                </c:pt>
                <c:pt idx="6356">
                  <c:v>0.63570000000000004</c:v>
                </c:pt>
                <c:pt idx="6357">
                  <c:v>0.63580000000000003</c:v>
                </c:pt>
                <c:pt idx="6358">
                  <c:v>0.63590000000000002</c:v>
                </c:pt>
                <c:pt idx="6359">
                  <c:v>0.63600000000000001</c:v>
                </c:pt>
                <c:pt idx="6360">
                  <c:v>0.6361</c:v>
                </c:pt>
                <c:pt idx="6361">
                  <c:v>0.63619999999999999</c:v>
                </c:pt>
                <c:pt idx="6362">
                  <c:v>0.63629999999999998</c:v>
                </c:pt>
                <c:pt idx="6363">
                  <c:v>0.63639999999999997</c:v>
                </c:pt>
                <c:pt idx="6364">
                  <c:v>0.63649999999999995</c:v>
                </c:pt>
                <c:pt idx="6365">
                  <c:v>0.63660000000000005</c:v>
                </c:pt>
                <c:pt idx="6366">
                  <c:v>0.63670000000000004</c:v>
                </c:pt>
                <c:pt idx="6367">
                  <c:v>0.63680000000000003</c:v>
                </c:pt>
                <c:pt idx="6368">
                  <c:v>0.63690000000000002</c:v>
                </c:pt>
                <c:pt idx="6369">
                  <c:v>0.63700000000000001</c:v>
                </c:pt>
                <c:pt idx="6370">
                  <c:v>0.6371</c:v>
                </c:pt>
                <c:pt idx="6371">
                  <c:v>0.63719999999999999</c:v>
                </c:pt>
                <c:pt idx="6372">
                  <c:v>0.63729999999999998</c:v>
                </c:pt>
                <c:pt idx="6373">
                  <c:v>0.63739999999999997</c:v>
                </c:pt>
                <c:pt idx="6374">
                  <c:v>0.63749999999999996</c:v>
                </c:pt>
                <c:pt idx="6375">
                  <c:v>0.63759999999999994</c:v>
                </c:pt>
                <c:pt idx="6376">
                  <c:v>0.63770000000000004</c:v>
                </c:pt>
                <c:pt idx="6377">
                  <c:v>0.63780000000000003</c:v>
                </c:pt>
                <c:pt idx="6378">
                  <c:v>0.63790000000000002</c:v>
                </c:pt>
                <c:pt idx="6379">
                  <c:v>0.63800000000000001</c:v>
                </c:pt>
                <c:pt idx="6380">
                  <c:v>0.6381</c:v>
                </c:pt>
                <c:pt idx="6381">
                  <c:v>0.63819999999999999</c:v>
                </c:pt>
                <c:pt idx="6382">
                  <c:v>0.63829999999999998</c:v>
                </c:pt>
                <c:pt idx="6383">
                  <c:v>0.63839999999999997</c:v>
                </c:pt>
                <c:pt idx="6384">
                  <c:v>0.63849999999999996</c:v>
                </c:pt>
                <c:pt idx="6385">
                  <c:v>0.63859999999999995</c:v>
                </c:pt>
                <c:pt idx="6386">
                  <c:v>0.63870000000000005</c:v>
                </c:pt>
                <c:pt idx="6387">
                  <c:v>0.63880000000000003</c:v>
                </c:pt>
                <c:pt idx="6388">
                  <c:v>0.63890000000000002</c:v>
                </c:pt>
                <c:pt idx="6389">
                  <c:v>0.63900000000000001</c:v>
                </c:pt>
                <c:pt idx="6390">
                  <c:v>0.6391</c:v>
                </c:pt>
                <c:pt idx="6391">
                  <c:v>0.63919999999999999</c:v>
                </c:pt>
                <c:pt idx="6392">
                  <c:v>0.63929999999999998</c:v>
                </c:pt>
                <c:pt idx="6393">
                  <c:v>0.63939999999999997</c:v>
                </c:pt>
                <c:pt idx="6394">
                  <c:v>0.63949999999999996</c:v>
                </c:pt>
                <c:pt idx="6395">
                  <c:v>0.63959999999999995</c:v>
                </c:pt>
                <c:pt idx="6396">
                  <c:v>0.63970000000000005</c:v>
                </c:pt>
                <c:pt idx="6397">
                  <c:v>0.63980000000000004</c:v>
                </c:pt>
                <c:pt idx="6398">
                  <c:v>0.63990000000000002</c:v>
                </c:pt>
                <c:pt idx="6399">
                  <c:v>0.64</c:v>
                </c:pt>
                <c:pt idx="6400">
                  <c:v>0.6401</c:v>
                </c:pt>
                <c:pt idx="6401">
                  <c:v>0.64019999999999999</c:v>
                </c:pt>
                <c:pt idx="6402">
                  <c:v>0.64029999999999998</c:v>
                </c:pt>
                <c:pt idx="6403">
                  <c:v>0.64039999999999997</c:v>
                </c:pt>
                <c:pt idx="6404">
                  <c:v>0.64049999999999996</c:v>
                </c:pt>
                <c:pt idx="6405">
                  <c:v>0.64059999999999995</c:v>
                </c:pt>
                <c:pt idx="6406">
                  <c:v>0.64070000000000005</c:v>
                </c:pt>
                <c:pt idx="6407">
                  <c:v>0.64080000000000004</c:v>
                </c:pt>
                <c:pt idx="6408">
                  <c:v>0.64090000000000003</c:v>
                </c:pt>
                <c:pt idx="6409">
                  <c:v>0.64100000000000001</c:v>
                </c:pt>
                <c:pt idx="6410">
                  <c:v>0.6411</c:v>
                </c:pt>
                <c:pt idx="6411">
                  <c:v>0.64119999999999999</c:v>
                </c:pt>
                <c:pt idx="6412">
                  <c:v>0.64129999999999998</c:v>
                </c:pt>
                <c:pt idx="6413">
                  <c:v>0.64139999999999997</c:v>
                </c:pt>
                <c:pt idx="6414">
                  <c:v>0.64149999999999996</c:v>
                </c:pt>
                <c:pt idx="6415">
                  <c:v>0.64159999999999995</c:v>
                </c:pt>
                <c:pt idx="6416">
                  <c:v>0.64170000000000005</c:v>
                </c:pt>
                <c:pt idx="6417">
                  <c:v>0.64180000000000004</c:v>
                </c:pt>
                <c:pt idx="6418">
                  <c:v>0.64190000000000003</c:v>
                </c:pt>
                <c:pt idx="6419">
                  <c:v>0.64200000000000002</c:v>
                </c:pt>
                <c:pt idx="6420">
                  <c:v>0.6421</c:v>
                </c:pt>
                <c:pt idx="6421">
                  <c:v>0.64219999999999999</c:v>
                </c:pt>
                <c:pt idx="6422">
                  <c:v>0.64229999999999998</c:v>
                </c:pt>
                <c:pt idx="6423">
                  <c:v>0.64239999999999997</c:v>
                </c:pt>
                <c:pt idx="6424">
                  <c:v>0.64249999999999996</c:v>
                </c:pt>
                <c:pt idx="6425">
                  <c:v>0.64259999999999995</c:v>
                </c:pt>
                <c:pt idx="6426">
                  <c:v>0.64270000000000005</c:v>
                </c:pt>
                <c:pt idx="6427">
                  <c:v>0.64280000000000004</c:v>
                </c:pt>
                <c:pt idx="6428">
                  <c:v>0.64290000000000003</c:v>
                </c:pt>
                <c:pt idx="6429">
                  <c:v>0.64300000000000002</c:v>
                </c:pt>
                <c:pt idx="6430">
                  <c:v>0.6431</c:v>
                </c:pt>
                <c:pt idx="6431">
                  <c:v>0.64319999999999999</c:v>
                </c:pt>
                <c:pt idx="6432">
                  <c:v>0.64329999999999998</c:v>
                </c:pt>
                <c:pt idx="6433">
                  <c:v>0.64339999999999997</c:v>
                </c:pt>
                <c:pt idx="6434">
                  <c:v>0.64349999999999996</c:v>
                </c:pt>
                <c:pt idx="6435">
                  <c:v>0.64359999999999995</c:v>
                </c:pt>
                <c:pt idx="6436">
                  <c:v>0.64370000000000005</c:v>
                </c:pt>
                <c:pt idx="6437">
                  <c:v>0.64380000000000004</c:v>
                </c:pt>
                <c:pt idx="6438">
                  <c:v>0.64390000000000003</c:v>
                </c:pt>
                <c:pt idx="6439">
                  <c:v>0.64400000000000002</c:v>
                </c:pt>
                <c:pt idx="6440">
                  <c:v>0.64410000000000001</c:v>
                </c:pt>
                <c:pt idx="6441">
                  <c:v>0.64419999999999999</c:v>
                </c:pt>
                <c:pt idx="6442">
                  <c:v>0.64429999999999998</c:v>
                </c:pt>
                <c:pt idx="6443">
                  <c:v>0.64439999999999997</c:v>
                </c:pt>
                <c:pt idx="6444">
                  <c:v>0.64449999999999996</c:v>
                </c:pt>
                <c:pt idx="6445">
                  <c:v>0.64459999999999995</c:v>
                </c:pt>
                <c:pt idx="6446">
                  <c:v>0.64470000000000005</c:v>
                </c:pt>
                <c:pt idx="6447">
                  <c:v>0.64480000000000004</c:v>
                </c:pt>
                <c:pt idx="6448">
                  <c:v>0.64490000000000003</c:v>
                </c:pt>
                <c:pt idx="6449">
                  <c:v>0.64500000000000002</c:v>
                </c:pt>
                <c:pt idx="6450">
                  <c:v>0.64510000000000001</c:v>
                </c:pt>
                <c:pt idx="6451">
                  <c:v>0.6452</c:v>
                </c:pt>
                <c:pt idx="6452">
                  <c:v>0.64529999999999998</c:v>
                </c:pt>
                <c:pt idx="6453">
                  <c:v>0.64539999999999997</c:v>
                </c:pt>
                <c:pt idx="6454">
                  <c:v>0.64549999999999996</c:v>
                </c:pt>
                <c:pt idx="6455">
                  <c:v>0.64559999999999995</c:v>
                </c:pt>
                <c:pt idx="6456">
                  <c:v>0.64570000000000005</c:v>
                </c:pt>
                <c:pt idx="6457">
                  <c:v>0.64580000000000004</c:v>
                </c:pt>
                <c:pt idx="6458">
                  <c:v>0.64590000000000003</c:v>
                </c:pt>
                <c:pt idx="6459">
                  <c:v>0.64600000000000002</c:v>
                </c:pt>
                <c:pt idx="6460">
                  <c:v>0.64610000000000001</c:v>
                </c:pt>
                <c:pt idx="6461">
                  <c:v>0.6462</c:v>
                </c:pt>
                <c:pt idx="6462">
                  <c:v>0.64629999999999999</c:v>
                </c:pt>
                <c:pt idx="6463">
                  <c:v>0.64639999999999997</c:v>
                </c:pt>
                <c:pt idx="6464">
                  <c:v>0.64649999999999996</c:v>
                </c:pt>
                <c:pt idx="6465">
                  <c:v>0.64659999999999995</c:v>
                </c:pt>
                <c:pt idx="6466">
                  <c:v>0.64670000000000005</c:v>
                </c:pt>
                <c:pt idx="6467">
                  <c:v>0.64680000000000004</c:v>
                </c:pt>
                <c:pt idx="6468">
                  <c:v>0.64690000000000003</c:v>
                </c:pt>
                <c:pt idx="6469">
                  <c:v>0.64700000000000002</c:v>
                </c:pt>
                <c:pt idx="6470">
                  <c:v>0.64710000000000001</c:v>
                </c:pt>
                <c:pt idx="6471">
                  <c:v>0.6472</c:v>
                </c:pt>
                <c:pt idx="6472">
                  <c:v>0.64729999999999999</c:v>
                </c:pt>
                <c:pt idx="6473">
                  <c:v>0.64739999999999998</c:v>
                </c:pt>
                <c:pt idx="6474">
                  <c:v>0.64749999999999996</c:v>
                </c:pt>
                <c:pt idx="6475">
                  <c:v>0.64759999999999995</c:v>
                </c:pt>
                <c:pt idx="6476">
                  <c:v>0.64770000000000005</c:v>
                </c:pt>
                <c:pt idx="6477">
                  <c:v>0.64780000000000004</c:v>
                </c:pt>
                <c:pt idx="6478">
                  <c:v>0.64790000000000003</c:v>
                </c:pt>
                <c:pt idx="6479">
                  <c:v>0.64800000000000002</c:v>
                </c:pt>
                <c:pt idx="6480">
                  <c:v>0.64810000000000001</c:v>
                </c:pt>
                <c:pt idx="6481">
                  <c:v>0.6482</c:v>
                </c:pt>
                <c:pt idx="6482">
                  <c:v>0.64829999999999999</c:v>
                </c:pt>
                <c:pt idx="6483">
                  <c:v>0.64839999999999998</c:v>
                </c:pt>
                <c:pt idx="6484">
                  <c:v>0.64849999999999997</c:v>
                </c:pt>
                <c:pt idx="6485">
                  <c:v>0.64859999999999995</c:v>
                </c:pt>
                <c:pt idx="6486">
                  <c:v>0.64870000000000005</c:v>
                </c:pt>
                <c:pt idx="6487">
                  <c:v>0.64880000000000004</c:v>
                </c:pt>
                <c:pt idx="6488">
                  <c:v>0.64890000000000003</c:v>
                </c:pt>
                <c:pt idx="6489">
                  <c:v>0.64900000000000002</c:v>
                </c:pt>
                <c:pt idx="6490">
                  <c:v>0.64910000000000001</c:v>
                </c:pt>
                <c:pt idx="6491">
                  <c:v>0.6492</c:v>
                </c:pt>
                <c:pt idx="6492">
                  <c:v>0.64929999999999999</c:v>
                </c:pt>
                <c:pt idx="6493">
                  <c:v>0.64939999999999998</c:v>
                </c:pt>
                <c:pt idx="6494">
                  <c:v>0.64949999999999997</c:v>
                </c:pt>
                <c:pt idx="6495">
                  <c:v>0.64959999999999996</c:v>
                </c:pt>
                <c:pt idx="6496">
                  <c:v>0.64970000000000006</c:v>
                </c:pt>
                <c:pt idx="6497">
                  <c:v>0.64980000000000004</c:v>
                </c:pt>
                <c:pt idx="6498">
                  <c:v>0.64990000000000003</c:v>
                </c:pt>
                <c:pt idx="6499">
                  <c:v>0.65</c:v>
                </c:pt>
                <c:pt idx="6500">
                  <c:v>0.65010000000000001</c:v>
                </c:pt>
                <c:pt idx="6501">
                  <c:v>0.6502</c:v>
                </c:pt>
                <c:pt idx="6502">
                  <c:v>0.65029999999999999</c:v>
                </c:pt>
                <c:pt idx="6503">
                  <c:v>0.65039999999999998</c:v>
                </c:pt>
                <c:pt idx="6504">
                  <c:v>0.65049999999999997</c:v>
                </c:pt>
                <c:pt idx="6505">
                  <c:v>0.65059999999999996</c:v>
                </c:pt>
                <c:pt idx="6506">
                  <c:v>0.65069999999999995</c:v>
                </c:pt>
                <c:pt idx="6507">
                  <c:v>0.65080000000000005</c:v>
                </c:pt>
                <c:pt idx="6508">
                  <c:v>0.65090000000000003</c:v>
                </c:pt>
                <c:pt idx="6509">
                  <c:v>0.65100000000000002</c:v>
                </c:pt>
                <c:pt idx="6510">
                  <c:v>0.65110000000000001</c:v>
                </c:pt>
                <c:pt idx="6511">
                  <c:v>0.6512</c:v>
                </c:pt>
                <c:pt idx="6512">
                  <c:v>0.65129999999999999</c:v>
                </c:pt>
                <c:pt idx="6513">
                  <c:v>0.65139999999999998</c:v>
                </c:pt>
                <c:pt idx="6514">
                  <c:v>0.65149999999999997</c:v>
                </c:pt>
                <c:pt idx="6515">
                  <c:v>0.65159999999999996</c:v>
                </c:pt>
                <c:pt idx="6516">
                  <c:v>0.65169999999999995</c:v>
                </c:pt>
                <c:pt idx="6517">
                  <c:v>0.65180000000000005</c:v>
                </c:pt>
                <c:pt idx="6518">
                  <c:v>0.65190000000000003</c:v>
                </c:pt>
                <c:pt idx="6519">
                  <c:v>0.65200000000000002</c:v>
                </c:pt>
                <c:pt idx="6520">
                  <c:v>0.65210000000000001</c:v>
                </c:pt>
                <c:pt idx="6521">
                  <c:v>0.6522</c:v>
                </c:pt>
                <c:pt idx="6522">
                  <c:v>0.65229999999999999</c:v>
                </c:pt>
                <c:pt idx="6523">
                  <c:v>0.65239999999999998</c:v>
                </c:pt>
                <c:pt idx="6524">
                  <c:v>0.65249999999999997</c:v>
                </c:pt>
                <c:pt idx="6525">
                  <c:v>0.65259999999999996</c:v>
                </c:pt>
                <c:pt idx="6526">
                  <c:v>0.65269999999999995</c:v>
                </c:pt>
                <c:pt idx="6527">
                  <c:v>0.65280000000000005</c:v>
                </c:pt>
                <c:pt idx="6528">
                  <c:v>0.65290000000000004</c:v>
                </c:pt>
                <c:pt idx="6529">
                  <c:v>0.65300000000000002</c:v>
                </c:pt>
                <c:pt idx="6530">
                  <c:v>0.65310000000000001</c:v>
                </c:pt>
                <c:pt idx="6531">
                  <c:v>0.6532</c:v>
                </c:pt>
                <c:pt idx="6532">
                  <c:v>0.65329999999999999</c:v>
                </c:pt>
                <c:pt idx="6533">
                  <c:v>0.65339999999999998</c:v>
                </c:pt>
                <c:pt idx="6534">
                  <c:v>0.65349999999999997</c:v>
                </c:pt>
                <c:pt idx="6535">
                  <c:v>0.65359999999999996</c:v>
                </c:pt>
                <c:pt idx="6536">
                  <c:v>0.65369999999999995</c:v>
                </c:pt>
                <c:pt idx="6537">
                  <c:v>0.65380000000000005</c:v>
                </c:pt>
                <c:pt idx="6538">
                  <c:v>0.65390000000000004</c:v>
                </c:pt>
                <c:pt idx="6539">
                  <c:v>0.65400000000000003</c:v>
                </c:pt>
                <c:pt idx="6540">
                  <c:v>0.65410000000000001</c:v>
                </c:pt>
                <c:pt idx="6541">
                  <c:v>0.6542</c:v>
                </c:pt>
                <c:pt idx="6542">
                  <c:v>0.65429999999999999</c:v>
                </c:pt>
                <c:pt idx="6543">
                  <c:v>0.65439999999999998</c:v>
                </c:pt>
                <c:pt idx="6544">
                  <c:v>0.65449999999999997</c:v>
                </c:pt>
                <c:pt idx="6545">
                  <c:v>0.65459999999999996</c:v>
                </c:pt>
                <c:pt idx="6546">
                  <c:v>0.65469999999999995</c:v>
                </c:pt>
                <c:pt idx="6547">
                  <c:v>0.65480000000000005</c:v>
                </c:pt>
                <c:pt idx="6548">
                  <c:v>0.65490000000000004</c:v>
                </c:pt>
                <c:pt idx="6549">
                  <c:v>0.65500000000000003</c:v>
                </c:pt>
                <c:pt idx="6550">
                  <c:v>0.65510000000000002</c:v>
                </c:pt>
                <c:pt idx="6551">
                  <c:v>0.6552</c:v>
                </c:pt>
                <c:pt idx="6552">
                  <c:v>0.65529999999999999</c:v>
                </c:pt>
                <c:pt idx="6553">
                  <c:v>0.65539999999999998</c:v>
                </c:pt>
                <c:pt idx="6554">
                  <c:v>0.65549999999999997</c:v>
                </c:pt>
                <c:pt idx="6555">
                  <c:v>0.65559999999999996</c:v>
                </c:pt>
                <c:pt idx="6556">
                  <c:v>0.65569999999999995</c:v>
                </c:pt>
                <c:pt idx="6557">
                  <c:v>0.65580000000000005</c:v>
                </c:pt>
                <c:pt idx="6558">
                  <c:v>0.65590000000000004</c:v>
                </c:pt>
                <c:pt idx="6559">
                  <c:v>0.65600000000000003</c:v>
                </c:pt>
                <c:pt idx="6560">
                  <c:v>0.65610000000000002</c:v>
                </c:pt>
                <c:pt idx="6561">
                  <c:v>0.65620000000000001</c:v>
                </c:pt>
                <c:pt idx="6562">
                  <c:v>0.65629999999999999</c:v>
                </c:pt>
                <c:pt idx="6563">
                  <c:v>0.65639999999999998</c:v>
                </c:pt>
                <c:pt idx="6564">
                  <c:v>0.65649999999999997</c:v>
                </c:pt>
                <c:pt idx="6565">
                  <c:v>0.65659999999999996</c:v>
                </c:pt>
                <c:pt idx="6566">
                  <c:v>0.65669999999999995</c:v>
                </c:pt>
                <c:pt idx="6567">
                  <c:v>0.65680000000000005</c:v>
                </c:pt>
                <c:pt idx="6568">
                  <c:v>0.65690000000000004</c:v>
                </c:pt>
                <c:pt idx="6569">
                  <c:v>0.65700000000000003</c:v>
                </c:pt>
                <c:pt idx="6570">
                  <c:v>0.65710000000000002</c:v>
                </c:pt>
                <c:pt idx="6571">
                  <c:v>0.65720000000000001</c:v>
                </c:pt>
                <c:pt idx="6572">
                  <c:v>0.6573</c:v>
                </c:pt>
                <c:pt idx="6573">
                  <c:v>0.65739999999999998</c:v>
                </c:pt>
                <c:pt idx="6574">
                  <c:v>0.65749999999999997</c:v>
                </c:pt>
                <c:pt idx="6575">
                  <c:v>0.65759999999999996</c:v>
                </c:pt>
                <c:pt idx="6576">
                  <c:v>0.65769999999999995</c:v>
                </c:pt>
                <c:pt idx="6577">
                  <c:v>0.65780000000000005</c:v>
                </c:pt>
                <c:pt idx="6578">
                  <c:v>0.65790000000000004</c:v>
                </c:pt>
                <c:pt idx="6579">
                  <c:v>0.65800000000000003</c:v>
                </c:pt>
                <c:pt idx="6580">
                  <c:v>0.65810000000000002</c:v>
                </c:pt>
                <c:pt idx="6581">
                  <c:v>0.65820000000000001</c:v>
                </c:pt>
                <c:pt idx="6582">
                  <c:v>0.6583</c:v>
                </c:pt>
                <c:pt idx="6583">
                  <c:v>0.65839999999999999</c:v>
                </c:pt>
                <c:pt idx="6584">
                  <c:v>0.65849999999999997</c:v>
                </c:pt>
                <c:pt idx="6585">
                  <c:v>0.65859999999999996</c:v>
                </c:pt>
                <c:pt idx="6586">
                  <c:v>0.65869999999999995</c:v>
                </c:pt>
                <c:pt idx="6587">
                  <c:v>0.65880000000000005</c:v>
                </c:pt>
                <c:pt idx="6588">
                  <c:v>0.65890000000000004</c:v>
                </c:pt>
                <c:pt idx="6589">
                  <c:v>0.65900000000000003</c:v>
                </c:pt>
                <c:pt idx="6590">
                  <c:v>0.65910000000000002</c:v>
                </c:pt>
                <c:pt idx="6591">
                  <c:v>0.65920000000000001</c:v>
                </c:pt>
                <c:pt idx="6592">
                  <c:v>0.6593</c:v>
                </c:pt>
                <c:pt idx="6593">
                  <c:v>0.65939999999999999</c:v>
                </c:pt>
                <c:pt idx="6594">
                  <c:v>0.65949999999999998</c:v>
                </c:pt>
                <c:pt idx="6595">
                  <c:v>0.65959999999999996</c:v>
                </c:pt>
                <c:pt idx="6596">
                  <c:v>0.65969999999999995</c:v>
                </c:pt>
                <c:pt idx="6597">
                  <c:v>0.65980000000000005</c:v>
                </c:pt>
                <c:pt idx="6598">
                  <c:v>0.65990000000000004</c:v>
                </c:pt>
                <c:pt idx="6599">
                  <c:v>0.66</c:v>
                </c:pt>
                <c:pt idx="6600">
                  <c:v>0.66010000000000002</c:v>
                </c:pt>
                <c:pt idx="6601">
                  <c:v>0.66020000000000001</c:v>
                </c:pt>
                <c:pt idx="6602">
                  <c:v>0.6603</c:v>
                </c:pt>
                <c:pt idx="6603">
                  <c:v>0.66039999999999999</c:v>
                </c:pt>
                <c:pt idx="6604">
                  <c:v>0.66049999999999998</c:v>
                </c:pt>
                <c:pt idx="6605">
                  <c:v>0.66059999999999997</c:v>
                </c:pt>
                <c:pt idx="6606">
                  <c:v>0.66069999999999995</c:v>
                </c:pt>
                <c:pt idx="6607">
                  <c:v>0.66080000000000005</c:v>
                </c:pt>
                <c:pt idx="6608">
                  <c:v>0.66090000000000004</c:v>
                </c:pt>
                <c:pt idx="6609">
                  <c:v>0.66100000000000003</c:v>
                </c:pt>
                <c:pt idx="6610">
                  <c:v>0.66110000000000002</c:v>
                </c:pt>
                <c:pt idx="6611">
                  <c:v>0.66120000000000001</c:v>
                </c:pt>
                <c:pt idx="6612">
                  <c:v>0.6613</c:v>
                </c:pt>
                <c:pt idx="6613">
                  <c:v>0.66139999999999999</c:v>
                </c:pt>
                <c:pt idx="6614">
                  <c:v>0.66149999999999998</c:v>
                </c:pt>
                <c:pt idx="6615">
                  <c:v>0.66159999999999997</c:v>
                </c:pt>
                <c:pt idx="6616">
                  <c:v>0.66169999999999995</c:v>
                </c:pt>
                <c:pt idx="6617">
                  <c:v>0.66180000000000005</c:v>
                </c:pt>
                <c:pt idx="6618">
                  <c:v>0.66190000000000004</c:v>
                </c:pt>
                <c:pt idx="6619">
                  <c:v>0.66200000000000003</c:v>
                </c:pt>
                <c:pt idx="6620">
                  <c:v>0.66210000000000002</c:v>
                </c:pt>
                <c:pt idx="6621">
                  <c:v>0.66220000000000001</c:v>
                </c:pt>
                <c:pt idx="6622">
                  <c:v>0.6623</c:v>
                </c:pt>
                <c:pt idx="6623">
                  <c:v>0.66239999999999999</c:v>
                </c:pt>
                <c:pt idx="6624">
                  <c:v>0.66249999999999998</c:v>
                </c:pt>
                <c:pt idx="6625">
                  <c:v>0.66259999999999997</c:v>
                </c:pt>
                <c:pt idx="6626">
                  <c:v>0.66269999999999996</c:v>
                </c:pt>
                <c:pt idx="6627">
                  <c:v>0.66279999999999994</c:v>
                </c:pt>
                <c:pt idx="6628">
                  <c:v>0.66290000000000004</c:v>
                </c:pt>
                <c:pt idx="6629">
                  <c:v>0.66300000000000003</c:v>
                </c:pt>
                <c:pt idx="6630">
                  <c:v>0.66310000000000002</c:v>
                </c:pt>
                <c:pt idx="6631">
                  <c:v>0.66320000000000001</c:v>
                </c:pt>
                <c:pt idx="6632">
                  <c:v>0.6633</c:v>
                </c:pt>
                <c:pt idx="6633">
                  <c:v>0.66339999999999999</c:v>
                </c:pt>
                <c:pt idx="6634">
                  <c:v>0.66349999999999998</c:v>
                </c:pt>
                <c:pt idx="6635">
                  <c:v>0.66359999999999997</c:v>
                </c:pt>
                <c:pt idx="6636">
                  <c:v>0.66369999999999996</c:v>
                </c:pt>
                <c:pt idx="6637">
                  <c:v>0.66379999999999995</c:v>
                </c:pt>
                <c:pt idx="6638">
                  <c:v>0.66390000000000005</c:v>
                </c:pt>
                <c:pt idx="6639">
                  <c:v>0.66400000000000003</c:v>
                </c:pt>
                <c:pt idx="6640">
                  <c:v>0.66410000000000002</c:v>
                </c:pt>
                <c:pt idx="6641">
                  <c:v>0.66420000000000001</c:v>
                </c:pt>
                <c:pt idx="6642">
                  <c:v>0.6643</c:v>
                </c:pt>
                <c:pt idx="6643">
                  <c:v>0.66439999999999999</c:v>
                </c:pt>
                <c:pt idx="6644">
                  <c:v>0.66449999999999998</c:v>
                </c:pt>
                <c:pt idx="6645">
                  <c:v>0.66459999999999997</c:v>
                </c:pt>
                <c:pt idx="6646">
                  <c:v>0.66469999999999996</c:v>
                </c:pt>
                <c:pt idx="6647">
                  <c:v>0.66479999999999995</c:v>
                </c:pt>
                <c:pt idx="6648">
                  <c:v>0.66490000000000005</c:v>
                </c:pt>
                <c:pt idx="6649">
                  <c:v>0.66500000000000004</c:v>
                </c:pt>
                <c:pt idx="6650">
                  <c:v>0.66510000000000002</c:v>
                </c:pt>
                <c:pt idx="6651">
                  <c:v>0.66520000000000001</c:v>
                </c:pt>
                <c:pt idx="6652">
                  <c:v>0.6653</c:v>
                </c:pt>
                <c:pt idx="6653">
                  <c:v>0.66539999999999999</c:v>
                </c:pt>
                <c:pt idx="6654">
                  <c:v>0.66549999999999998</c:v>
                </c:pt>
                <c:pt idx="6655">
                  <c:v>0.66559999999999997</c:v>
                </c:pt>
                <c:pt idx="6656">
                  <c:v>0.66569999999999996</c:v>
                </c:pt>
                <c:pt idx="6657">
                  <c:v>0.66579999999999995</c:v>
                </c:pt>
                <c:pt idx="6658">
                  <c:v>0.66590000000000005</c:v>
                </c:pt>
                <c:pt idx="6659">
                  <c:v>0.66600000000000004</c:v>
                </c:pt>
                <c:pt idx="6660">
                  <c:v>0.66610000000000003</c:v>
                </c:pt>
                <c:pt idx="6661">
                  <c:v>0.66620000000000001</c:v>
                </c:pt>
                <c:pt idx="6662">
                  <c:v>0.6663</c:v>
                </c:pt>
                <c:pt idx="6663">
                  <c:v>0.66639999999999999</c:v>
                </c:pt>
                <c:pt idx="6664">
                  <c:v>0.66649999999999998</c:v>
                </c:pt>
                <c:pt idx="6665">
                  <c:v>0.66659999999999997</c:v>
                </c:pt>
                <c:pt idx="6666">
                  <c:v>0.66669999999999996</c:v>
                </c:pt>
                <c:pt idx="6667">
                  <c:v>0.66679999999999995</c:v>
                </c:pt>
                <c:pt idx="6668">
                  <c:v>0.66690000000000005</c:v>
                </c:pt>
                <c:pt idx="6669">
                  <c:v>0.66700000000000004</c:v>
                </c:pt>
                <c:pt idx="6670">
                  <c:v>0.66710000000000003</c:v>
                </c:pt>
                <c:pt idx="6671">
                  <c:v>0.66720000000000002</c:v>
                </c:pt>
                <c:pt idx="6672">
                  <c:v>0.6673</c:v>
                </c:pt>
                <c:pt idx="6673">
                  <c:v>0.66739999999999999</c:v>
                </c:pt>
                <c:pt idx="6674">
                  <c:v>0.66749999999999998</c:v>
                </c:pt>
                <c:pt idx="6675">
                  <c:v>0.66759999999999997</c:v>
                </c:pt>
                <c:pt idx="6676">
                  <c:v>0.66769999999999996</c:v>
                </c:pt>
                <c:pt idx="6677">
                  <c:v>0.66779999999999995</c:v>
                </c:pt>
                <c:pt idx="6678">
                  <c:v>0.66790000000000005</c:v>
                </c:pt>
                <c:pt idx="6679">
                  <c:v>0.66800000000000004</c:v>
                </c:pt>
                <c:pt idx="6680">
                  <c:v>0.66810000000000003</c:v>
                </c:pt>
                <c:pt idx="6681">
                  <c:v>0.66820000000000002</c:v>
                </c:pt>
                <c:pt idx="6682">
                  <c:v>0.66830000000000001</c:v>
                </c:pt>
                <c:pt idx="6683">
                  <c:v>0.66839999999999999</c:v>
                </c:pt>
                <c:pt idx="6684">
                  <c:v>0.66849999999999998</c:v>
                </c:pt>
                <c:pt idx="6685">
                  <c:v>0.66859999999999997</c:v>
                </c:pt>
                <c:pt idx="6686">
                  <c:v>0.66869999999999996</c:v>
                </c:pt>
                <c:pt idx="6687">
                  <c:v>0.66879999999999995</c:v>
                </c:pt>
                <c:pt idx="6688">
                  <c:v>0.66890000000000005</c:v>
                </c:pt>
                <c:pt idx="6689">
                  <c:v>0.66900000000000004</c:v>
                </c:pt>
                <c:pt idx="6690">
                  <c:v>0.66910000000000003</c:v>
                </c:pt>
                <c:pt idx="6691">
                  <c:v>0.66920000000000002</c:v>
                </c:pt>
                <c:pt idx="6692">
                  <c:v>0.66930000000000001</c:v>
                </c:pt>
                <c:pt idx="6693">
                  <c:v>0.6694</c:v>
                </c:pt>
                <c:pt idx="6694">
                  <c:v>0.66949999999999998</c:v>
                </c:pt>
                <c:pt idx="6695">
                  <c:v>0.66959999999999997</c:v>
                </c:pt>
                <c:pt idx="6696">
                  <c:v>0.66969999999999996</c:v>
                </c:pt>
                <c:pt idx="6697">
                  <c:v>0.66979999999999995</c:v>
                </c:pt>
                <c:pt idx="6698">
                  <c:v>0.66990000000000005</c:v>
                </c:pt>
                <c:pt idx="6699">
                  <c:v>0.67</c:v>
                </c:pt>
                <c:pt idx="6700">
                  <c:v>0.67010000000000003</c:v>
                </c:pt>
                <c:pt idx="6701">
                  <c:v>0.67020000000000002</c:v>
                </c:pt>
                <c:pt idx="6702">
                  <c:v>0.67030000000000001</c:v>
                </c:pt>
                <c:pt idx="6703">
                  <c:v>0.6704</c:v>
                </c:pt>
                <c:pt idx="6704">
                  <c:v>0.67049999999999998</c:v>
                </c:pt>
                <c:pt idx="6705">
                  <c:v>0.67059999999999997</c:v>
                </c:pt>
                <c:pt idx="6706">
                  <c:v>0.67069999999999996</c:v>
                </c:pt>
                <c:pt idx="6707">
                  <c:v>0.67079999999999995</c:v>
                </c:pt>
                <c:pt idx="6708">
                  <c:v>0.67090000000000005</c:v>
                </c:pt>
                <c:pt idx="6709">
                  <c:v>0.67100000000000004</c:v>
                </c:pt>
                <c:pt idx="6710">
                  <c:v>0.67110000000000003</c:v>
                </c:pt>
                <c:pt idx="6711">
                  <c:v>0.67120000000000002</c:v>
                </c:pt>
                <c:pt idx="6712">
                  <c:v>0.67130000000000001</c:v>
                </c:pt>
                <c:pt idx="6713">
                  <c:v>0.6714</c:v>
                </c:pt>
                <c:pt idx="6714">
                  <c:v>0.67149999999999999</c:v>
                </c:pt>
                <c:pt idx="6715">
                  <c:v>0.67159999999999997</c:v>
                </c:pt>
                <c:pt idx="6716">
                  <c:v>0.67169999999999996</c:v>
                </c:pt>
                <c:pt idx="6717">
                  <c:v>0.67179999999999995</c:v>
                </c:pt>
                <c:pt idx="6718">
                  <c:v>0.67190000000000005</c:v>
                </c:pt>
                <c:pt idx="6719">
                  <c:v>0.67200000000000004</c:v>
                </c:pt>
                <c:pt idx="6720">
                  <c:v>0.67210000000000003</c:v>
                </c:pt>
                <c:pt idx="6721">
                  <c:v>0.67220000000000002</c:v>
                </c:pt>
                <c:pt idx="6722">
                  <c:v>0.67230000000000001</c:v>
                </c:pt>
                <c:pt idx="6723">
                  <c:v>0.6724</c:v>
                </c:pt>
                <c:pt idx="6724">
                  <c:v>0.67249999999999999</c:v>
                </c:pt>
                <c:pt idx="6725">
                  <c:v>0.67259999999999998</c:v>
                </c:pt>
                <c:pt idx="6726">
                  <c:v>0.67269999999999996</c:v>
                </c:pt>
                <c:pt idx="6727">
                  <c:v>0.67279999999999995</c:v>
                </c:pt>
                <c:pt idx="6728">
                  <c:v>0.67290000000000005</c:v>
                </c:pt>
                <c:pt idx="6729">
                  <c:v>0.67300000000000004</c:v>
                </c:pt>
                <c:pt idx="6730">
                  <c:v>0.67310000000000003</c:v>
                </c:pt>
                <c:pt idx="6731">
                  <c:v>0.67320000000000002</c:v>
                </c:pt>
                <c:pt idx="6732">
                  <c:v>0.67330000000000001</c:v>
                </c:pt>
                <c:pt idx="6733">
                  <c:v>0.6734</c:v>
                </c:pt>
                <c:pt idx="6734">
                  <c:v>0.67349999999999999</c:v>
                </c:pt>
                <c:pt idx="6735">
                  <c:v>0.67359999999999998</c:v>
                </c:pt>
                <c:pt idx="6736">
                  <c:v>0.67369999999999997</c:v>
                </c:pt>
                <c:pt idx="6737">
                  <c:v>0.67379999999999995</c:v>
                </c:pt>
                <c:pt idx="6738">
                  <c:v>0.67390000000000005</c:v>
                </c:pt>
                <c:pt idx="6739">
                  <c:v>0.67400000000000004</c:v>
                </c:pt>
                <c:pt idx="6740">
                  <c:v>0.67410000000000003</c:v>
                </c:pt>
                <c:pt idx="6741">
                  <c:v>0.67420000000000002</c:v>
                </c:pt>
                <c:pt idx="6742">
                  <c:v>0.67430000000000001</c:v>
                </c:pt>
                <c:pt idx="6743">
                  <c:v>0.6744</c:v>
                </c:pt>
                <c:pt idx="6744">
                  <c:v>0.67449999999999999</c:v>
                </c:pt>
                <c:pt idx="6745">
                  <c:v>0.67459999999999998</c:v>
                </c:pt>
                <c:pt idx="6746">
                  <c:v>0.67469999999999997</c:v>
                </c:pt>
                <c:pt idx="6747">
                  <c:v>0.67479999999999996</c:v>
                </c:pt>
                <c:pt idx="6748">
                  <c:v>0.67490000000000006</c:v>
                </c:pt>
                <c:pt idx="6749">
                  <c:v>0.67500000000000004</c:v>
                </c:pt>
                <c:pt idx="6750">
                  <c:v>0.67510000000000003</c:v>
                </c:pt>
                <c:pt idx="6751">
                  <c:v>0.67520000000000002</c:v>
                </c:pt>
                <c:pt idx="6752">
                  <c:v>0.67530000000000001</c:v>
                </c:pt>
                <c:pt idx="6753">
                  <c:v>0.6754</c:v>
                </c:pt>
                <c:pt idx="6754">
                  <c:v>0.67549999999999999</c:v>
                </c:pt>
                <c:pt idx="6755">
                  <c:v>0.67559999999999998</c:v>
                </c:pt>
                <c:pt idx="6756">
                  <c:v>0.67569999999999997</c:v>
                </c:pt>
                <c:pt idx="6757">
                  <c:v>0.67579999999999996</c:v>
                </c:pt>
                <c:pt idx="6758">
                  <c:v>0.67589999999999995</c:v>
                </c:pt>
                <c:pt idx="6759">
                  <c:v>0.67600000000000005</c:v>
                </c:pt>
                <c:pt idx="6760">
                  <c:v>0.67610000000000003</c:v>
                </c:pt>
                <c:pt idx="6761">
                  <c:v>0.67620000000000002</c:v>
                </c:pt>
                <c:pt idx="6762">
                  <c:v>0.67630000000000001</c:v>
                </c:pt>
                <c:pt idx="6763">
                  <c:v>0.6764</c:v>
                </c:pt>
                <c:pt idx="6764">
                  <c:v>0.67649999999999999</c:v>
                </c:pt>
                <c:pt idx="6765">
                  <c:v>0.67659999999999998</c:v>
                </c:pt>
                <c:pt idx="6766">
                  <c:v>0.67669999999999997</c:v>
                </c:pt>
                <c:pt idx="6767">
                  <c:v>0.67679999999999996</c:v>
                </c:pt>
                <c:pt idx="6768">
                  <c:v>0.67689999999999995</c:v>
                </c:pt>
                <c:pt idx="6769">
                  <c:v>0.67700000000000005</c:v>
                </c:pt>
                <c:pt idx="6770">
                  <c:v>0.67710000000000004</c:v>
                </c:pt>
                <c:pt idx="6771">
                  <c:v>0.67720000000000002</c:v>
                </c:pt>
                <c:pt idx="6772">
                  <c:v>0.67730000000000001</c:v>
                </c:pt>
                <c:pt idx="6773">
                  <c:v>0.6774</c:v>
                </c:pt>
                <c:pt idx="6774">
                  <c:v>0.67749999999999999</c:v>
                </c:pt>
                <c:pt idx="6775">
                  <c:v>0.67759999999999998</c:v>
                </c:pt>
                <c:pt idx="6776">
                  <c:v>0.67769999999999997</c:v>
                </c:pt>
                <c:pt idx="6777">
                  <c:v>0.67779999999999996</c:v>
                </c:pt>
                <c:pt idx="6778">
                  <c:v>0.67789999999999995</c:v>
                </c:pt>
                <c:pt idx="6779">
                  <c:v>0.67800000000000005</c:v>
                </c:pt>
                <c:pt idx="6780">
                  <c:v>0.67810000000000004</c:v>
                </c:pt>
                <c:pt idx="6781">
                  <c:v>0.67820000000000003</c:v>
                </c:pt>
                <c:pt idx="6782">
                  <c:v>0.67830000000000001</c:v>
                </c:pt>
                <c:pt idx="6783">
                  <c:v>0.6784</c:v>
                </c:pt>
                <c:pt idx="6784">
                  <c:v>0.67849999999999999</c:v>
                </c:pt>
                <c:pt idx="6785">
                  <c:v>0.67859999999999998</c:v>
                </c:pt>
                <c:pt idx="6786">
                  <c:v>0.67869999999999997</c:v>
                </c:pt>
                <c:pt idx="6787">
                  <c:v>0.67879999999999996</c:v>
                </c:pt>
                <c:pt idx="6788">
                  <c:v>0.67889999999999995</c:v>
                </c:pt>
                <c:pt idx="6789">
                  <c:v>0.67900000000000005</c:v>
                </c:pt>
                <c:pt idx="6790">
                  <c:v>0.67910000000000004</c:v>
                </c:pt>
                <c:pt idx="6791">
                  <c:v>0.67920000000000003</c:v>
                </c:pt>
                <c:pt idx="6792">
                  <c:v>0.67930000000000001</c:v>
                </c:pt>
                <c:pt idx="6793">
                  <c:v>0.6794</c:v>
                </c:pt>
                <c:pt idx="6794">
                  <c:v>0.67949999999999999</c:v>
                </c:pt>
                <c:pt idx="6795">
                  <c:v>0.67959999999999998</c:v>
                </c:pt>
                <c:pt idx="6796">
                  <c:v>0.67969999999999997</c:v>
                </c:pt>
                <c:pt idx="6797">
                  <c:v>0.67979999999999996</c:v>
                </c:pt>
                <c:pt idx="6798">
                  <c:v>0.67989999999999995</c:v>
                </c:pt>
                <c:pt idx="6799">
                  <c:v>0.68</c:v>
                </c:pt>
                <c:pt idx="6800">
                  <c:v>0.68010000000000004</c:v>
                </c:pt>
                <c:pt idx="6801">
                  <c:v>0.68020000000000003</c:v>
                </c:pt>
                <c:pt idx="6802">
                  <c:v>0.68030000000000002</c:v>
                </c:pt>
                <c:pt idx="6803">
                  <c:v>0.6804</c:v>
                </c:pt>
                <c:pt idx="6804">
                  <c:v>0.68049999999999999</c:v>
                </c:pt>
                <c:pt idx="6805">
                  <c:v>0.68059999999999998</c:v>
                </c:pt>
                <c:pt idx="6806">
                  <c:v>0.68069999999999997</c:v>
                </c:pt>
                <c:pt idx="6807">
                  <c:v>0.68079999999999996</c:v>
                </c:pt>
                <c:pt idx="6808">
                  <c:v>0.68089999999999995</c:v>
                </c:pt>
                <c:pt idx="6809">
                  <c:v>0.68100000000000005</c:v>
                </c:pt>
                <c:pt idx="6810">
                  <c:v>0.68110000000000004</c:v>
                </c:pt>
                <c:pt idx="6811">
                  <c:v>0.68120000000000003</c:v>
                </c:pt>
                <c:pt idx="6812">
                  <c:v>0.68130000000000002</c:v>
                </c:pt>
                <c:pt idx="6813">
                  <c:v>0.68140000000000001</c:v>
                </c:pt>
                <c:pt idx="6814">
                  <c:v>0.68149999999999999</c:v>
                </c:pt>
                <c:pt idx="6815">
                  <c:v>0.68159999999999998</c:v>
                </c:pt>
                <c:pt idx="6816">
                  <c:v>0.68169999999999997</c:v>
                </c:pt>
                <c:pt idx="6817">
                  <c:v>0.68179999999999996</c:v>
                </c:pt>
                <c:pt idx="6818">
                  <c:v>0.68189999999999995</c:v>
                </c:pt>
                <c:pt idx="6819">
                  <c:v>0.68200000000000005</c:v>
                </c:pt>
                <c:pt idx="6820">
                  <c:v>0.68210000000000004</c:v>
                </c:pt>
                <c:pt idx="6821">
                  <c:v>0.68220000000000003</c:v>
                </c:pt>
                <c:pt idx="6822">
                  <c:v>0.68230000000000002</c:v>
                </c:pt>
                <c:pt idx="6823">
                  <c:v>0.68240000000000001</c:v>
                </c:pt>
                <c:pt idx="6824">
                  <c:v>0.6825</c:v>
                </c:pt>
                <c:pt idx="6825">
                  <c:v>0.68259999999999998</c:v>
                </c:pt>
                <c:pt idx="6826">
                  <c:v>0.68269999999999997</c:v>
                </c:pt>
                <c:pt idx="6827">
                  <c:v>0.68279999999999996</c:v>
                </c:pt>
                <c:pt idx="6828">
                  <c:v>0.68289999999999995</c:v>
                </c:pt>
                <c:pt idx="6829">
                  <c:v>0.68300000000000005</c:v>
                </c:pt>
                <c:pt idx="6830">
                  <c:v>0.68310000000000004</c:v>
                </c:pt>
                <c:pt idx="6831">
                  <c:v>0.68320000000000003</c:v>
                </c:pt>
                <c:pt idx="6832">
                  <c:v>0.68330000000000002</c:v>
                </c:pt>
                <c:pt idx="6833">
                  <c:v>0.68340000000000001</c:v>
                </c:pt>
                <c:pt idx="6834">
                  <c:v>0.6835</c:v>
                </c:pt>
                <c:pt idx="6835">
                  <c:v>0.68359999999999999</c:v>
                </c:pt>
                <c:pt idx="6836">
                  <c:v>0.68369999999999997</c:v>
                </c:pt>
                <c:pt idx="6837">
                  <c:v>0.68379999999999996</c:v>
                </c:pt>
                <c:pt idx="6838">
                  <c:v>0.68389999999999995</c:v>
                </c:pt>
                <c:pt idx="6839">
                  <c:v>0.68400000000000005</c:v>
                </c:pt>
                <c:pt idx="6840">
                  <c:v>0.68410000000000004</c:v>
                </c:pt>
                <c:pt idx="6841">
                  <c:v>0.68420000000000003</c:v>
                </c:pt>
                <c:pt idx="6842">
                  <c:v>0.68430000000000002</c:v>
                </c:pt>
                <c:pt idx="6843">
                  <c:v>0.68440000000000001</c:v>
                </c:pt>
                <c:pt idx="6844">
                  <c:v>0.6845</c:v>
                </c:pt>
                <c:pt idx="6845">
                  <c:v>0.68459999999999999</c:v>
                </c:pt>
                <c:pt idx="6846">
                  <c:v>0.68469999999999998</c:v>
                </c:pt>
                <c:pt idx="6847">
                  <c:v>0.68479999999999996</c:v>
                </c:pt>
                <c:pt idx="6848">
                  <c:v>0.68489999999999995</c:v>
                </c:pt>
                <c:pt idx="6849">
                  <c:v>0.68500000000000005</c:v>
                </c:pt>
                <c:pt idx="6850">
                  <c:v>0.68510000000000004</c:v>
                </c:pt>
                <c:pt idx="6851">
                  <c:v>0.68520000000000003</c:v>
                </c:pt>
                <c:pt idx="6852">
                  <c:v>0.68530000000000002</c:v>
                </c:pt>
                <c:pt idx="6853">
                  <c:v>0.68540000000000001</c:v>
                </c:pt>
                <c:pt idx="6854">
                  <c:v>0.6855</c:v>
                </c:pt>
                <c:pt idx="6855">
                  <c:v>0.68559999999999999</c:v>
                </c:pt>
                <c:pt idx="6856">
                  <c:v>0.68569999999999998</c:v>
                </c:pt>
                <c:pt idx="6857">
                  <c:v>0.68579999999999997</c:v>
                </c:pt>
                <c:pt idx="6858">
                  <c:v>0.68589999999999995</c:v>
                </c:pt>
                <c:pt idx="6859">
                  <c:v>0.68600000000000005</c:v>
                </c:pt>
                <c:pt idx="6860">
                  <c:v>0.68610000000000004</c:v>
                </c:pt>
                <c:pt idx="6861">
                  <c:v>0.68620000000000003</c:v>
                </c:pt>
                <c:pt idx="6862">
                  <c:v>0.68630000000000002</c:v>
                </c:pt>
                <c:pt idx="6863">
                  <c:v>0.68640000000000001</c:v>
                </c:pt>
                <c:pt idx="6864">
                  <c:v>0.6865</c:v>
                </c:pt>
                <c:pt idx="6865">
                  <c:v>0.68659999999999999</c:v>
                </c:pt>
                <c:pt idx="6866">
                  <c:v>0.68669999999999998</c:v>
                </c:pt>
                <c:pt idx="6867">
                  <c:v>0.68679999999999997</c:v>
                </c:pt>
                <c:pt idx="6868">
                  <c:v>0.68689999999999996</c:v>
                </c:pt>
                <c:pt idx="6869">
                  <c:v>0.68700000000000006</c:v>
                </c:pt>
                <c:pt idx="6870">
                  <c:v>0.68710000000000004</c:v>
                </c:pt>
                <c:pt idx="6871">
                  <c:v>0.68720000000000003</c:v>
                </c:pt>
                <c:pt idx="6872">
                  <c:v>0.68730000000000002</c:v>
                </c:pt>
                <c:pt idx="6873">
                  <c:v>0.68740000000000001</c:v>
                </c:pt>
                <c:pt idx="6874">
                  <c:v>0.6875</c:v>
                </c:pt>
                <c:pt idx="6875">
                  <c:v>0.68759999999999999</c:v>
                </c:pt>
                <c:pt idx="6876">
                  <c:v>0.68769999999999998</c:v>
                </c:pt>
                <c:pt idx="6877">
                  <c:v>0.68779999999999997</c:v>
                </c:pt>
                <c:pt idx="6878">
                  <c:v>0.68789999999999996</c:v>
                </c:pt>
                <c:pt idx="6879">
                  <c:v>0.68799999999999994</c:v>
                </c:pt>
                <c:pt idx="6880">
                  <c:v>0.68810000000000004</c:v>
                </c:pt>
                <c:pt idx="6881">
                  <c:v>0.68820000000000003</c:v>
                </c:pt>
                <c:pt idx="6882">
                  <c:v>0.68830000000000002</c:v>
                </c:pt>
                <c:pt idx="6883">
                  <c:v>0.68840000000000001</c:v>
                </c:pt>
                <c:pt idx="6884">
                  <c:v>0.6885</c:v>
                </c:pt>
                <c:pt idx="6885">
                  <c:v>0.68859999999999999</c:v>
                </c:pt>
                <c:pt idx="6886">
                  <c:v>0.68869999999999998</c:v>
                </c:pt>
                <c:pt idx="6887">
                  <c:v>0.68879999999999997</c:v>
                </c:pt>
                <c:pt idx="6888">
                  <c:v>0.68889999999999996</c:v>
                </c:pt>
                <c:pt idx="6889">
                  <c:v>0.68899999999999995</c:v>
                </c:pt>
                <c:pt idx="6890">
                  <c:v>0.68910000000000005</c:v>
                </c:pt>
                <c:pt idx="6891">
                  <c:v>0.68920000000000003</c:v>
                </c:pt>
                <c:pt idx="6892">
                  <c:v>0.68930000000000002</c:v>
                </c:pt>
                <c:pt idx="6893">
                  <c:v>0.68940000000000001</c:v>
                </c:pt>
                <c:pt idx="6894">
                  <c:v>0.6895</c:v>
                </c:pt>
                <c:pt idx="6895">
                  <c:v>0.68959999999999999</c:v>
                </c:pt>
                <c:pt idx="6896">
                  <c:v>0.68969999999999998</c:v>
                </c:pt>
                <c:pt idx="6897">
                  <c:v>0.68979999999999997</c:v>
                </c:pt>
                <c:pt idx="6898">
                  <c:v>0.68989999999999996</c:v>
                </c:pt>
                <c:pt idx="6899">
                  <c:v>0.69</c:v>
                </c:pt>
                <c:pt idx="6900">
                  <c:v>0.69010000000000005</c:v>
                </c:pt>
                <c:pt idx="6901">
                  <c:v>0.69020000000000004</c:v>
                </c:pt>
                <c:pt idx="6902">
                  <c:v>0.69030000000000002</c:v>
                </c:pt>
                <c:pt idx="6903">
                  <c:v>0.69040000000000001</c:v>
                </c:pt>
                <c:pt idx="6904">
                  <c:v>0.6905</c:v>
                </c:pt>
                <c:pt idx="6905">
                  <c:v>0.69059999999999999</c:v>
                </c:pt>
                <c:pt idx="6906">
                  <c:v>0.69069999999999998</c:v>
                </c:pt>
                <c:pt idx="6907">
                  <c:v>0.69079999999999997</c:v>
                </c:pt>
                <c:pt idx="6908">
                  <c:v>0.69089999999999996</c:v>
                </c:pt>
                <c:pt idx="6909">
                  <c:v>0.69099999999999995</c:v>
                </c:pt>
                <c:pt idx="6910">
                  <c:v>0.69110000000000005</c:v>
                </c:pt>
                <c:pt idx="6911">
                  <c:v>0.69120000000000004</c:v>
                </c:pt>
                <c:pt idx="6912">
                  <c:v>0.69130000000000003</c:v>
                </c:pt>
                <c:pt idx="6913">
                  <c:v>0.69140000000000001</c:v>
                </c:pt>
                <c:pt idx="6914">
                  <c:v>0.6915</c:v>
                </c:pt>
                <c:pt idx="6915">
                  <c:v>0.69159999999999999</c:v>
                </c:pt>
                <c:pt idx="6916">
                  <c:v>0.69169999999999998</c:v>
                </c:pt>
                <c:pt idx="6917">
                  <c:v>0.69179999999999997</c:v>
                </c:pt>
                <c:pt idx="6918">
                  <c:v>0.69189999999999996</c:v>
                </c:pt>
                <c:pt idx="6919">
                  <c:v>0.69199999999999995</c:v>
                </c:pt>
                <c:pt idx="6920">
                  <c:v>0.69210000000000005</c:v>
                </c:pt>
                <c:pt idx="6921">
                  <c:v>0.69220000000000004</c:v>
                </c:pt>
                <c:pt idx="6922">
                  <c:v>0.69230000000000003</c:v>
                </c:pt>
                <c:pt idx="6923">
                  <c:v>0.69240000000000002</c:v>
                </c:pt>
                <c:pt idx="6924">
                  <c:v>0.6925</c:v>
                </c:pt>
                <c:pt idx="6925">
                  <c:v>0.69259999999999999</c:v>
                </c:pt>
                <c:pt idx="6926">
                  <c:v>0.69269999999999998</c:v>
                </c:pt>
                <c:pt idx="6927">
                  <c:v>0.69279999999999997</c:v>
                </c:pt>
                <c:pt idx="6928">
                  <c:v>0.69289999999999996</c:v>
                </c:pt>
                <c:pt idx="6929">
                  <c:v>0.69299999999999995</c:v>
                </c:pt>
                <c:pt idx="6930">
                  <c:v>0.69310000000000005</c:v>
                </c:pt>
                <c:pt idx="6931">
                  <c:v>0.69320000000000004</c:v>
                </c:pt>
                <c:pt idx="6932">
                  <c:v>0.69330000000000003</c:v>
                </c:pt>
                <c:pt idx="6933">
                  <c:v>0.69340000000000002</c:v>
                </c:pt>
                <c:pt idx="6934">
                  <c:v>0.69350000000000001</c:v>
                </c:pt>
                <c:pt idx="6935">
                  <c:v>0.69359999999999999</c:v>
                </c:pt>
                <c:pt idx="6936">
                  <c:v>0.69369999999999998</c:v>
                </c:pt>
                <c:pt idx="6937">
                  <c:v>0.69379999999999997</c:v>
                </c:pt>
                <c:pt idx="6938">
                  <c:v>0.69389999999999996</c:v>
                </c:pt>
                <c:pt idx="6939">
                  <c:v>0.69399999999999995</c:v>
                </c:pt>
                <c:pt idx="6940">
                  <c:v>0.69410000000000005</c:v>
                </c:pt>
                <c:pt idx="6941">
                  <c:v>0.69420000000000004</c:v>
                </c:pt>
                <c:pt idx="6942">
                  <c:v>0.69430000000000003</c:v>
                </c:pt>
                <c:pt idx="6943">
                  <c:v>0.69440000000000002</c:v>
                </c:pt>
                <c:pt idx="6944">
                  <c:v>0.69450000000000001</c:v>
                </c:pt>
                <c:pt idx="6945">
                  <c:v>0.6946</c:v>
                </c:pt>
                <c:pt idx="6946">
                  <c:v>0.69469999999999998</c:v>
                </c:pt>
                <c:pt idx="6947">
                  <c:v>0.69479999999999997</c:v>
                </c:pt>
                <c:pt idx="6948">
                  <c:v>0.69489999999999996</c:v>
                </c:pt>
                <c:pt idx="6949">
                  <c:v>0.69499999999999995</c:v>
                </c:pt>
                <c:pt idx="6950">
                  <c:v>0.69510000000000005</c:v>
                </c:pt>
                <c:pt idx="6951">
                  <c:v>0.69520000000000004</c:v>
                </c:pt>
                <c:pt idx="6952">
                  <c:v>0.69530000000000003</c:v>
                </c:pt>
                <c:pt idx="6953">
                  <c:v>0.69540000000000002</c:v>
                </c:pt>
                <c:pt idx="6954">
                  <c:v>0.69550000000000001</c:v>
                </c:pt>
                <c:pt idx="6955">
                  <c:v>0.6956</c:v>
                </c:pt>
                <c:pt idx="6956">
                  <c:v>0.69569999999999999</c:v>
                </c:pt>
                <c:pt idx="6957">
                  <c:v>0.69579999999999997</c:v>
                </c:pt>
                <c:pt idx="6958">
                  <c:v>0.69589999999999996</c:v>
                </c:pt>
                <c:pt idx="6959">
                  <c:v>0.69599999999999995</c:v>
                </c:pt>
                <c:pt idx="6960">
                  <c:v>0.69610000000000005</c:v>
                </c:pt>
                <c:pt idx="6961">
                  <c:v>0.69620000000000004</c:v>
                </c:pt>
                <c:pt idx="6962">
                  <c:v>0.69630000000000003</c:v>
                </c:pt>
                <c:pt idx="6963">
                  <c:v>0.69640000000000002</c:v>
                </c:pt>
                <c:pt idx="6964">
                  <c:v>0.69650000000000001</c:v>
                </c:pt>
                <c:pt idx="6965">
                  <c:v>0.6966</c:v>
                </c:pt>
                <c:pt idx="6966">
                  <c:v>0.69669999999999999</c:v>
                </c:pt>
                <c:pt idx="6967">
                  <c:v>0.69679999999999997</c:v>
                </c:pt>
                <c:pt idx="6968">
                  <c:v>0.69689999999999996</c:v>
                </c:pt>
                <c:pt idx="6969">
                  <c:v>0.69699999999999995</c:v>
                </c:pt>
                <c:pt idx="6970">
                  <c:v>0.69710000000000005</c:v>
                </c:pt>
                <c:pt idx="6971">
                  <c:v>0.69720000000000004</c:v>
                </c:pt>
                <c:pt idx="6972">
                  <c:v>0.69730000000000003</c:v>
                </c:pt>
                <c:pt idx="6973">
                  <c:v>0.69740000000000002</c:v>
                </c:pt>
                <c:pt idx="6974">
                  <c:v>0.69750000000000001</c:v>
                </c:pt>
                <c:pt idx="6975">
                  <c:v>0.6976</c:v>
                </c:pt>
                <c:pt idx="6976">
                  <c:v>0.69769999999999999</c:v>
                </c:pt>
                <c:pt idx="6977">
                  <c:v>0.69779999999999998</c:v>
                </c:pt>
                <c:pt idx="6978">
                  <c:v>0.69789999999999996</c:v>
                </c:pt>
                <c:pt idx="6979">
                  <c:v>0.69799999999999995</c:v>
                </c:pt>
                <c:pt idx="6980">
                  <c:v>0.69810000000000005</c:v>
                </c:pt>
                <c:pt idx="6981">
                  <c:v>0.69820000000000004</c:v>
                </c:pt>
                <c:pt idx="6982">
                  <c:v>0.69830000000000003</c:v>
                </c:pt>
                <c:pt idx="6983">
                  <c:v>0.69840000000000002</c:v>
                </c:pt>
                <c:pt idx="6984">
                  <c:v>0.69850000000000001</c:v>
                </c:pt>
                <c:pt idx="6985">
                  <c:v>0.6986</c:v>
                </c:pt>
                <c:pt idx="6986">
                  <c:v>0.69869999999999999</c:v>
                </c:pt>
                <c:pt idx="6987">
                  <c:v>0.69879999999999998</c:v>
                </c:pt>
                <c:pt idx="6988">
                  <c:v>0.69889999999999997</c:v>
                </c:pt>
                <c:pt idx="6989">
                  <c:v>0.69899999999999995</c:v>
                </c:pt>
                <c:pt idx="6990">
                  <c:v>0.69910000000000005</c:v>
                </c:pt>
                <c:pt idx="6991">
                  <c:v>0.69920000000000004</c:v>
                </c:pt>
                <c:pt idx="6992">
                  <c:v>0.69930000000000003</c:v>
                </c:pt>
                <c:pt idx="6993">
                  <c:v>0.69940000000000002</c:v>
                </c:pt>
                <c:pt idx="6994">
                  <c:v>0.69950000000000001</c:v>
                </c:pt>
                <c:pt idx="6995">
                  <c:v>0.6996</c:v>
                </c:pt>
                <c:pt idx="6996">
                  <c:v>0.69969999999999999</c:v>
                </c:pt>
                <c:pt idx="6997">
                  <c:v>0.69979999999999998</c:v>
                </c:pt>
                <c:pt idx="6998">
                  <c:v>0.69989999999999997</c:v>
                </c:pt>
                <c:pt idx="6999">
                  <c:v>0.7</c:v>
                </c:pt>
                <c:pt idx="7000">
                  <c:v>0.70009999999999994</c:v>
                </c:pt>
                <c:pt idx="7001">
                  <c:v>0.70020000000000004</c:v>
                </c:pt>
                <c:pt idx="7002">
                  <c:v>0.70030000000000003</c:v>
                </c:pt>
                <c:pt idx="7003">
                  <c:v>0.70040000000000002</c:v>
                </c:pt>
                <c:pt idx="7004">
                  <c:v>0.70050000000000001</c:v>
                </c:pt>
                <c:pt idx="7005">
                  <c:v>0.7006</c:v>
                </c:pt>
                <c:pt idx="7006">
                  <c:v>0.70069999999999999</c:v>
                </c:pt>
                <c:pt idx="7007">
                  <c:v>0.70079999999999998</c:v>
                </c:pt>
                <c:pt idx="7008">
                  <c:v>0.70089999999999997</c:v>
                </c:pt>
                <c:pt idx="7009">
                  <c:v>0.70099999999999996</c:v>
                </c:pt>
                <c:pt idx="7010">
                  <c:v>0.70109999999999995</c:v>
                </c:pt>
                <c:pt idx="7011">
                  <c:v>0.70120000000000005</c:v>
                </c:pt>
                <c:pt idx="7012">
                  <c:v>0.70130000000000003</c:v>
                </c:pt>
                <c:pt idx="7013">
                  <c:v>0.70140000000000002</c:v>
                </c:pt>
                <c:pt idx="7014">
                  <c:v>0.70150000000000001</c:v>
                </c:pt>
                <c:pt idx="7015">
                  <c:v>0.7016</c:v>
                </c:pt>
                <c:pt idx="7016">
                  <c:v>0.70169999999999999</c:v>
                </c:pt>
                <c:pt idx="7017">
                  <c:v>0.70179999999999998</c:v>
                </c:pt>
                <c:pt idx="7018">
                  <c:v>0.70189999999999997</c:v>
                </c:pt>
                <c:pt idx="7019">
                  <c:v>0.70199999999999996</c:v>
                </c:pt>
                <c:pt idx="7020">
                  <c:v>0.70209999999999995</c:v>
                </c:pt>
                <c:pt idx="7021">
                  <c:v>0.70220000000000005</c:v>
                </c:pt>
                <c:pt idx="7022">
                  <c:v>0.70230000000000004</c:v>
                </c:pt>
                <c:pt idx="7023">
                  <c:v>0.70240000000000002</c:v>
                </c:pt>
                <c:pt idx="7024">
                  <c:v>0.70250000000000001</c:v>
                </c:pt>
                <c:pt idx="7025">
                  <c:v>0.7026</c:v>
                </c:pt>
                <c:pt idx="7026">
                  <c:v>0.70269999999999999</c:v>
                </c:pt>
                <c:pt idx="7027">
                  <c:v>0.70279999999999998</c:v>
                </c:pt>
                <c:pt idx="7028">
                  <c:v>0.70289999999999997</c:v>
                </c:pt>
                <c:pt idx="7029">
                  <c:v>0.70299999999999996</c:v>
                </c:pt>
                <c:pt idx="7030">
                  <c:v>0.70309999999999995</c:v>
                </c:pt>
                <c:pt idx="7031">
                  <c:v>0.70320000000000005</c:v>
                </c:pt>
                <c:pt idx="7032">
                  <c:v>0.70330000000000004</c:v>
                </c:pt>
                <c:pt idx="7033">
                  <c:v>0.70340000000000003</c:v>
                </c:pt>
                <c:pt idx="7034">
                  <c:v>0.70350000000000001</c:v>
                </c:pt>
                <c:pt idx="7035">
                  <c:v>0.7036</c:v>
                </c:pt>
                <c:pt idx="7036">
                  <c:v>0.70369999999999999</c:v>
                </c:pt>
                <c:pt idx="7037">
                  <c:v>0.70379999999999998</c:v>
                </c:pt>
                <c:pt idx="7038">
                  <c:v>0.70389999999999997</c:v>
                </c:pt>
                <c:pt idx="7039">
                  <c:v>0.70399999999999996</c:v>
                </c:pt>
                <c:pt idx="7040">
                  <c:v>0.70409999999999995</c:v>
                </c:pt>
                <c:pt idx="7041">
                  <c:v>0.70420000000000005</c:v>
                </c:pt>
                <c:pt idx="7042">
                  <c:v>0.70430000000000004</c:v>
                </c:pt>
                <c:pt idx="7043">
                  <c:v>0.70440000000000003</c:v>
                </c:pt>
                <c:pt idx="7044">
                  <c:v>0.70450000000000002</c:v>
                </c:pt>
                <c:pt idx="7045">
                  <c:v>0.7046</c:v>
                </c:pt>
                <c:pt idx="7046">
                  <c:v>0.70469999999999999</c:v>
                </c:pt>
                <c:pt idx="7047">
                  <c:v>0.70479999999999998</c:v>
                </c:pt>
                <c:pt idx="7048">
                  <c:v>0.70489999999999997</c:v>
                </c:pt>
                <c:pt idx="7049">
                  <c:v>0.70499999999999996</c:v>
                </c:pt>
                <c:pt idx="7050">
                  <c:v>0.70509999999999995</c:v>
                </c:pt>
                <c:pt idx="7051">
                  <c:v>0.70520000000000005</c:v>
                </c:pt>
                <c:pt idx="7052">
                  <c:v>0.70530000000000004</c:v>
                </c:pt>
                <c:pt idx="7053">
                  <c:v>0.70540000000000003</c:v>
                </c:pt>
                <c:pt idx="7054">
                  <c:v>0.70550000000000002</c:v>
                </c:pt>
                <c:pt idx="7055">
                  <c:v>0.7056</c:v>
                </c:pt>
                <c:pt idx="7056">
                  <c:v>0.70569999999999999</c:v>
                </c:pt>
                <c:pt idx="7057">
                  <c:v>0.70579999999999998</c:v>
                </c:pt>
                <c:pt idx="7058">
                  <c:v>0.70589999999999997</c:v>
                </c:pt>
                <c:pt idx="7059">
                  <c:v>0.70599999999999996</c:v>
                </c:pt>
                <c:pt idx="7060">
                  <c:v>0.70609999999999995</c:v>
                </c:pt>
                <c:pt idx="7061">
                  <c:v>0.70620000000000005</c:v>
                </c:pt>
                <c:pt idx="7062">
                  <c:v>0.70630000000000004</c:v>
                </c:pt>
                <c:pt idx="7063">
                  <c:v>0.70640000000000003</c:v>
                </c:pt>
                <c:pt idx="7064">
                  <c:v>0.70650000000000002</c:v>
                </c:pt>
                <c:pt idx="7065">
                  <c:v>0.70660000000000001</c:v>
                </c:pt>
                <c:pt idx="7066">
                  <c:v>0.70669999999999999</c:v>
                </c:pt>
                <c:pt idx="7067">
                  <c:v>0.70679999999999998</c:v>
                </c:pt>
                <c:pt idx="7068">
                  <c:v>0.70689999999999997</c:v>
                </c:pt>
                <c:pt idx="7069">
                  <c:v>0.70699999999999996</c:v>
                </c:pt>
                <c:pt idx="7070">
                  <c:v>0.70709999999999995</c:v>
                </c:pt>
                <c:pt idx="7071">
                  <c:v>0.70720000000000005</c:v>
                </c:pt>
                <c:pt idx="7072">
                  <c:v>0.70730000000000004</c:v>
                </c:pt>
                <c:pt idx="7073">
                  <c:v>0.70740000000000003</c:v>
                </c:pt>
                <c:pt idx="7074">
                  <c:v>0.70750000000000002</c:v>
                </c:pt>
                <c:pt idx="7075">
                  <c:v>0.70760000000000001</c:v>
                </c:pt>
                <c:pt idx="7076">
                  <c:v>0.7077</c:v>
                </c:pt>
                <c:pt idx="7077">
                  <c:v>0.70779999999999998</c:v>
                </c:pt>
                <c:pt idx="7078">
                  <c:v>0.70789999999999997</c:v>
                </c:pt>
                <c:pt idx="7079">
                  <c:v>0.70799999999999996</c:v>
                </c:pt>
                <c:pt idx="7080">
                  <c:v>0.70809999999999995</c:v>
                </c:pt>
                <c:pt idx="7081">
                  <c:v>0.70820000000000005</c:v>
                </c:pt>
                <c:pt idx="7082">
                  <c:v>0.70830000000000004</c:v>
                </c:pt>
                <c:pt idx="7083">
                  <c:v>0.70840000000000003</c:v>
                </c:pt>
                <c:pt idx="7084">
                  <c:v>0.70850000000000002</c:v>
                </c:pt>
                <c:pt idx="7085">
                  <c:v>0.70860000000000001</c:v>
                </c:pt>
                <c:pt idx="7086">
                  <c:v>0.7087</c:v>
                </c:pt>
                <c:pt idx="7087">
                  <c:v>0.70879999999999999</c:v>
                </c:pt>
                <c:pt idx="7088">
                  <c:v>0.70889999999999997</c:v>
                </c:pt>
                <c:pt idx="7089">
                  <c:v>0.70899999999999996</c:v>
                </c:pt>
                <c:pt idx="7090">
                  <c:v>0.70909999999999995</c:v>
                </c:pt>
                <c:pt idx="7091">
                  <c:v>0.70920000000000005</c:v>
                </c:pt>
                <c:pt idx="7092">
                  <c:v>0.70930000000000004</c:v>
                </c:pt>
                <c:pt idx="7093">
                  <c:v>0.70940000000000003</c:v>
                </c:pt>
                <c:pt idx="7094">
                  <c:v>0.70950000000000002</c:v>
                </c:pt>
                <c:pt idx="7095">
                  <c:v>0.70960000000000001</c:v>
                </c:pt>
                <c:pt idx="7096">
                  <c:v>0.7097</c:v>
                </c:pt>
                <c:pt idx="7097">
                  <c:v>0.70979999999999999</c:v>
                </c:pt>
                <c:pt idx="7098">
                  <c:v>0.70989999999999998</c:v>
                </c:pt>
                <c:pt idx="7099">
                  <c:v>0.71</c:v>
                </c:pt>
                <c:pt idx="7100">
                  <c:v>0.71009999999999995</c:v>
                </c:pt>
                <c:pt idx="7101">
                  <c:v>0.71020000000000005</c:v>
                </c:pt>
                <c:pt idx="7102">
                  <c:v>0.71030000000000004</c:v>
                </c:pt>
                <c:pt idx="7103">
                  <c:v>0.71040000000000003</c:v>
                </c:pt>
                <c:pt idx="7104">
                  <c:v>0.71050000000000002</c:v>
                </c:pt>
                <c:pt idx="7105">
                  <c:v>0.71060000000000001</c:v>
                </c:pt>
                <c:pt idx="7106">
                  <c:v>0.7107</c:v>
                </c:pt>
                <c:pt idx="7107">
                  <c:v>0.71079999999999999</c:v>
                </c:pt>
                <c:pt idx="7108">
                  <c:v>0.71089999999999998</c:v>
                </c:pt>
                <c:pt idx="7109">
                  <c:v>0.71099999999999997</c:v>
                </c:pt>
                <c:pt idx="7110">
                  <c:v>0.71109999999999995</c:v>
                </c:pt>
                <c:pt idx="7111">
                  <c:v>0.71120000000000005</c:v>
                </c:pt>
                <c:pt idx="7112">
                  <c:v>0.71130000000000004</c:v>
                </c:pt>
                <c:pt idx="7113">
                  <c:v>0.71140000000000003</c:v>
                </c:pt>
                <c:pt idx="7114">
                  <c:v>0.71150000000000002</c:v>
                </c:pt>
                <c:pt idx="7115">
                  <c:v>0.71160000000000001</c:v>
                </c:pt>
                <c:pt idx="7116">
                  <c:v>0.7117</c:v>
                </c:pt>
                <c:pt idx="7117">
                  <c:v>0.71179999999999999</c:v>
                </c:pt>
                <c:pt idx="7118">
                  <c:v>0.71189999999999998</c:v>
                </c:pt>
                <c:pt idx="7119">
                  <c:v>0.71199999999999997</c:v>
                </c:pt>
                <c:pt idx="7120">
                  <c:v>0.71209999999999996</c:v>
                </c:pt>
                <c:pt idx="7121">
                  <c:v>0.71220000000000006</c:v>
                </c:pt>
                <c:pt idx="7122">
                  <c:v>0.71230000000000004</c:v>
                </c:pt>
                <c:pt idx="7123">
                  <c:v>0.71240000000000003</c:v>
                </c:pt>
                <c:pt idx="7124">
                  <c:v>0.71250000000000002</c:v>
                </c:pt>
                <c:pt idx="7125">
                  <c:v>0.71260000000000001</c:v>
                </c:pt>
                <c:pt idx="7126">
                  <c:v>0.7127</c:v>
                </c:pt>
                <c:pt idx="7127">
                  <c:v>0.71279999999999999</c:v>
                </c:pt>
                <c:pt idx="7128">
                  <c:v>0.71289999999999998</c:v>
                </c:pt>
                <c:pt idx="7129">
                  <c:v>0.71299999999999997</c:v>
                </c:pt>
                <c:pt idx="7130">
                  <c:v>0.71309999999999996</c:v>
                </c:pt>
                <c:pt idx="7131">
                  <c:v>0.71319999999999995</c:v>
                </c:pt>
                <c:pt idx="7132">
                  <c:v>0.71330000000000005</c:v>
                </c:pt>
                <c:pt idx="7133">
                  <c:v>0.71340000000000003</c:v>
                </c:pt>
                <c:pt idx="7134">
                  <c:v>0.71350000000000002</c:v>
                </c:pt>
                <c:pt idx="7135">
                  <c:v>0.71360000000000001</c:v>
                </c:pt>
                <c:pt idx="7136">
                  <c:v>0.7137</c:v>
                </c:pt>
                <c:pt idx="7137">
                  <c:v>0.71379999999999999</c:v>
                </c:pt>
                <c:pt idx="7138">
                  <c:v>0.71389999999999998</c:v>
                </c:pt>
                <c:pt idx="7139">
                  <c:v>0.71399999999999997</c:v>
                </c:pt>
                <c:pt idx="7140">
                  <c:v>0.71409999999999996</c:v>
                </c:pt>
                <c:pt idx="7141">
                  <c:v>0.71419999999999995</c:v>
                </c:pt>
                <c:pt idx="7142">
                  <c:v>0.71430000000000005</c:v>
                </c:pt>
                <c:pt idx="7143">
                  <c:v>0.71440000000000003</c:v>
                </c:pt>
                <c:pt idx="7144">
                  <c:v>0.71450000000000002</c:v>
                </c:pt>
                <c:pt idx="7145">
                  <c:v>0.71460000000000001</c:v>
                </c:pt>
                <c:pt idx="7146">
                  <c:v>0.7147</c:v>
                </c:pt>
                <c:pt idx="7147">
                  <c:v>0.71479999999999999</c:v>
                </c:pt>
                <c:pt idx="7148">
                  <c:v>0.71489999999999998</c:v>
                </c:pt>
                <c:pt idx="7149">
                  <c:v>0.71499999999999997</c:v>
                </c:pt>
                <c:pt idx="7150">
                  <c:v>0.71509999999999996</c:v>
                </c:pt>
                <c:pt idx="7151">
                  <c:v>0.71519999999999995</c:v>
                </c:pt>
                <c:pt idx="7152">
                  <c:v>0.71530000000000005</c:v>
                </c:pt>
                <c:pt idx="7153">
                  <c:v>0.71540000000000004</c:v>
                </c:pt>
                <c:pt idx="7154">
                  <c:v>0.71550000000000002</c:v>
                </c:pt>
                <c:pt idx="7155">
                  <c:v>0.71560000000000001</c:v>
                </c:pt>
                <c:pt idx="7156">
                  <c:v>0.7157</c:v>
                </c:pt>
                <c:pt idx="7157">
                  <c:v>0.71579999999999999</c:v>
                </c:pt>
                <c:pt idx="7158">
                  <c:v>0.71589999999999998</c:v>
                </c:pt>
                <c:pt idx="7159">
                  <c:v>0.71599999999999997</c:v>
                </c:pt>
                <c:pt idx="7160">
                  <c:v>0.71609999999999996</c:v>
                </c:pt>
                <c:pt idx="7161">
                  <c:v>0.71619999999999995</c:v>
                </c:pt>
                <c:pt idx="7162">
                  <c:v>0.71630000000000005</c:v>
                </c:pt>
                <c:pt idx="7163">
                  <c:v>0.71640000000000004</c:v>
                </c:pt>
                <c:pt idx="7164">
                  <c:v>0.71650000000000003</c:v>
                </c:pt>
                <c:pt idx="7165">
                  <c:v>0.71660000000000001</c:v>
                </c:pt>
                <c:pt idx="7166">
                  <c:v>0.7167</c:v>
                </c:pt>
                <c:pt idx="7167">
                  <c:v>0.71679999999999999</c:v>
                </c:pt>
                <c:pt idx="7168">
                  <c:v>0.71689999999999998</c:v>
                </c:pt>
                <c:pt idx="7169">
                  <c:v>0.71699999999999997</c:v>
                </c:pt>
                <c:pt idx="7170">
                  <c:v>0.71709999999999996</c:v>
                </c:pt>
                <c:pt idx="7171">
                  <c:v>0.71719999999999995</c:v>
                </c:pt>
                <c:pt idx="7172">
                  <c:v>0.71730000000000005</c:v>
                </c:pt>
                <c:pt idx="7173">
                  <c:v>0.71740000000000004</c:v>
                </c:pt>
                <c:pt idx="7174">
                  <c:v>0.71750000000000003</c:v>
                </c:pt>
                <c:pt idx="7175">
                  <c:v>0.71760000000000002</c:v>
                </c:pt>
                <c:pt idx="7176">
                  <c:v>0.7177</c:v>
                </c:pt>
                <c:pt idx="7177">
                  <c:v>0.71779999999999999</c:v>
                </c:pt>
                <c:pt idx="7178">
                  <c:v>0.71789999999999998</c:v>
                </c:pt>
                <c:pt idx="7179">
                  <c:v>0.71799999999999997</c:v>
                </c:pt>
                <c:pt idx="7180">
                  <c:v>0.71809999999999996</c:v>
                </c:pt>
                <c:pt idx="7181">
                  <c:v>0.71819999999999995</c:v>
                </c:pt>
                <c:pt idx="7182">
                  <c:v>0.71830000000000005</c:v>
                </c:pt>
                <c:pt idx="7183">
                  <c:v>0.71840000000000004</c:v>
                </c:pt>
                <c:pt idx="7184">
                  <c:v>0.71850000000000003</c:v>
                </c:pt>
                <c:pt idx="7185">
                  <c:v>0.71860000000000002</c:v>
                </c:pt>
                <c:pt idx="7186">
                  <c:v>0.71870000000000001</c:v>
                </c:pt>
                <c:pt idx="7187">
                  <c:v>0.71879999999999999</c:v>
                </c:pt>
                <c:pt idx="7188">
                  <c:v>0.71889999999999998</c:v>
                </c:pt>
                <c:pt idx="7189">
                  <c:v>0.71899999999999997</c:v>
                </c:pt>
                <c:pt idx="7190">
                  <c:v>0.71909999999999996</c:v>
                </c:pt>
                <c:pt idx="7191">
                  <c:v>0.71919999999999995</c:v>
                </c:pt>
                <c:pt idx="7192">
                  <c:v>0.71930000000000005</c:v>
                </c:pt>
                <c:pt idx="7193">
                  <c:v>0.71940000000000004</c:v>
                </c:pt>
                <c:pt idx="7194">
                  <c:v>0.71950000000000003</c:v>
                </c:pt>
                <c:pt idx="7195">
                  <c:v>0.71960000000000002</c:v>
                </c:pt>
                <c:pt idx="7196">
                  <c:v>0.71970000000000001</c:v>
                </c:pt>
                <c:pt idx="7197">
                  <c:v>0.7198</c:v>
                </c:pt>
                <c:pt idx="7198">
                  <c:v>0.71989999999999998</c:v>
                </c:pt>
                <c:pt idx="7199">
                  <c:v>0.72</c:v>
                </c:pt>
                <c:pt idx="7200">
                  <c:v>0.72009999999999996</c:v>
                </c:pt>
                <c:pt idx="7201">
                  <c:v>0.72019999999999995</c:v>
                </c:pt>
                <c:pt idx="7202">
                  <c:v>0.72030000000000005</c:v>
                </c:pt>
                <c:pt idx="7203">
                  <c:v>0.72040000000000004</c:v>
                </c:pt>
                <c:pt idx="7204">
                  <c:v>0.72050000000000003</c:v>
                </c:pt>
                <c:pt idx="7205">
                  <c:v>0.72060000000000002</c:v>
                </c:pt>
                <c:pt idx="7206">
                  <c:v>0.72070000000000001</c:v>
                </c:pt>
                <c:pt idx="7207">
                  <c:v>0.7208</c:v>
                </c:pt>
                <c:pt idx="7208">
                  <c:v>0.72089999999999999</c:v>
                </c:pt>
                <c:pt idx="7209">
                  <c:v>0.72099999999999997</c:v>
                </c:pt>
                <c:pt idx="7210">
                  <c:v>0.72109999999999996</c:v>
                </c:pt>
                <c:pt idx="7211">
                  <c:v>0.72119999999999995</c:v>
                </c:pt>
                <c:pt idx="7212">
                  <c:v>0.72130000000000005</c:v>
                </c:pt>
                <c:pt idx="7213">
                  <c:v>0.72140000000000004</c:v>
                </c:pt>
                <c:pt idx="7214">
                  <c:v>0.72150000000000003</c:v>
                </c:pt>
                <c:pt idx="7215">
                  <c:v>0.72160000000000002</c:v>
                </c:pt>
                <c:pt idx="7216">
                  <c:v>0.72170000000000001</c:v>
                </c:pt>
                <c:pt idx="7217">
                  <c:v>0.7218</c:v>
                </c:pt>
                <c:pt idx="7218">
                  <c:v>0.72189999999999999</c:v>
                </c:pt>
                <c:pt idx="7219">
                  <c:v>0.72199999999999998</c:v>
                </c:pt>
                <c:pt idx="7220">
                  <c:v>0.72209999999999996</c:v>
                </c:pt>
                <c:pt idx="7221">
                  <c:v>0.72219999999999995</c:v>
                </c:pt>
                <c:pt idx="7222">
                  <c:v>0.72230000000000005</c:v>
                </c:pt>
                <c:pt idx="7223">
                  <c:v>0.72240000000000004</c:v>
                </c:pt>
                <c:pt idx="7224">
                  <c:v>0.72250000000000003</c:v>
                </c:pt>
                <c:pt idx="7225">
                  <c:v>0.72260000000000002</c:v>
                </c:pt>
                <c:pt idx="7226">
                  <c:v>0.72270000000000001</c:v>
                </c:pt>
                <c:pt idx="7227">
                  <c:v>0.7228</c:v>
                </c:pt>
                <c:pt idx="7228">
                  <c:v>0.72289999999999999</c:v>
                </c:pt>
                <c:pt idx="7229">
                  <c:v>0.72299999999999998</c:v>
                </c:pt>
                <c:pt idx="7230">
                  <c:v>0.72309999999999997</c:v>
                </c:pt>
                <c:pt idx="7231">
                  <c:v>0.72319999999999995</c:v>
                </c:pt>
                <c:pt idx="7232">
                  <c:v>0.72330000000000005</c:v>
                </c:pt>
                <c:pt idx="7233">
                  <c:v>0.72340000000000004</c:v>
                </c:pt>
                <c:pt idx="7234">
                  <c:v>0.72350000000000003</c:v>
                </c:pt>
                <c:pt idx="7235">
                  <c:v>0.72360000000000002</c:v>
                </c:pt>
                <c:pt idx="7236">
                  <c:v>0.72370000000000001</c:v>
                </c:pt>
                <c:pt idx="7237">
                  <c:v>0.7238</c:v>
                </c:pt>
                <c:pt idx="7238">
                  <c:v>0.72389999999999999</c:v>
                </c:pt>
                <c:pt idx="7239">
                  <c:v>0.72399999999999998</c:v>
                </c:pt>
                <c:pt idx="7240">
                  <c:v>0.72409999999999997</c:v>
                </c:pt>
                <c:pt idx="7241">
                  <c:v>0.72419999999999995</c:v>
                </c:pt>
                <c:pt idx="7242">
                  <c:v>0.72430000000000005</c:v>
                </c:pt>
                <c:pt idx="7243">
                  <c:v>0.72440000000000004</c:v>
                </c:pt>
                <c:pt idx="7244">
                  <c:v>0.72450000000000003</c:v>
                </c:pt>
                <c:pt idx="7245">
                  <c:v>0.72460000000000002</c:v>
                </c:pt>
                <c:pt idx="7246">
                  <c:v>0.72470000000000001</c:v>
                </c:pt>
                <c:pt idx="7247">
                  <c:v>0.7248</c:v>
                </c:pt>
                <c:pt idx="7248">
                  <c:v>0.72489999999999999</c:v>
                </c:pt>
                <c:pt idx="7249">
                  <c:v>0.72499999999999998</c:v>
                </c:pt>
                <c:pt idx="7250">
                  <c:v>0.72509999999999997</c:v>
                </c:pt>
                <c:pt idx="7251">
                  <c:v>0.72519999999999996</c:v>
                </c:pt>
                <c:pt idx="7252">
                  <c:v>0.72529999999999994</c:v>
                </c:pt>
                <c:pt idx="7253">
                  <c:v>0.72540000000000004</c:v>
                </c:pt>
                <c:pt idx="7254">
                  <c:v>0.72550000000000003</c:v>
                </c:pt>
                <c:pt idx="7255">
                  <c:v>0.72560000000000002</c:v>
                </c:pt>
                <c:pt idx="7256">
                  <c:v>0.72570000000000001</c:v>
                </c:pt>
                <c:pt idx="7257">
                  <c:v>0.7258</c:v>
                </c:pt>
                <c:pt idx="7258">
                  <c:v>0.72589999999999999</c:v>
                </c:pt>
                <c:pt idx="7259">
                  <c:v>0.72599999999999998</c:v>
                </c:pt>
                <c:pt idx="7260">
                  <c:v>0.72609999999999997</c:v>
                </c:pt>
                <c:pt idx="7261">
                  <c:v>0.72619999999999996</c:v>
                </c:pt>
                <c:pt idx="7262">
                  <c:v>0.72629999999999995</c:v>
                </c:pt>
                <c:pt idx="7263">
                  <c:v>0.72640000000000005</c:v>
                </c:pt>
                <c:pt idx="7264">
                  <c:v>0.72650000000000003</c:v>
                </c:pt>
                <c:pt idx="7265">
                  <c:v>0.72660000000000002</c:v>
                </c:pt>
                <c:pt idx="7266">
                  <c:v>0.72670000000000001</c:v>
                </c:pt>
                <c:pt idx="7267">
                  <c:v>0.7268</c:v>
                </c:pt>
                <c:pt idx="7268">
                  <c:v>0.72689999999999999</c:v>
                </c:pt>
                <c:pt idx="7269">
                  <c:v>0.72699999999999998</c:v>
                </c:pt>
                <c:pt idx="7270">
                  <c:v>0.72709999999999997</c:v>
                </c:pt>
                <c:pt idx="7271">
                  <c:v>0.72719999999999996</c:v>
                </c:pt>
                <c:pt idx="7272">
                  <c:v>0.72729999999999995</c:v>
                </c:pt>
                <c:pt idx="7273">
                  <c:v>0.72740000000000005</c:v>
                </c:pt>
                <c:pt idx="7274">
                  <c:v>0.72750000000000004</c:v>
                </c:pt>
                <c:pt idx="7275">
                  <c:v>0.72760000000000002</c:v>
                </c:pt>
                <c:pt idx="7276">
                  <c:v>0.72770000000000001</c:v>
                </c:pt>
                <c:pt idx="7277">
                  <c:v>0.7278</c:v>
                </c:pt>
                <c:pt idx="7278">
                  <c:v>0.72789999999999999</c:v>
                </c:pt>
                <c:pt idx="7279">
                  <c:v>0.72799999999999998</c:v>
                </c:pt>
                <c:pt idx="7280">
                  <c:v>0.72809999999999997</c:v>
                </c:pt>
                <c:pt idx="7281">
                  <c:v>0.72819999999999996</c:v>
                </c:pt>
                <c:pt idx="7282">
                  <c:v>0.72829999999999995</c:v>
                </c:pt>
                <c:pt idx="7283">
                  <c:v>0.72840000000000005</c:v>
                </c:pt>
                <c:pt idx="7284">
                  <c:v>0.72850000000000004</c:v>
                </c:pt>
                <c:pt idx="7285">
                  <c:v>0.72860000000000003</c:v>
                </c:pt>
                <c:pt idx="7286">
                  <c:v>0.72870000000000001</c:v>
                </c:pt>
                <c:pt idx="7287">
                  <c:v>0.7288</c:v>
                </c:pt>
                <c:pt idx="7288">
                  <c:v>0.72889999999999999</c:v>
                </c:pt>
                <c:pt idx="7289">
                  <c:v>0.72899999999999998</c:v>
                </c:pt>
                <c:pt idx="7290">
                  <c:v>0.72909999999999997</c:v>
                </c:pt>
                <c:pt idx="7291">
                  <c:v>0.72919999999999996</c:v>
                </c:pt>
                <c:pt idx="7292">
                  <c:v>0.72929999999999995</c:v>
                </c:pt>
                <c:pt idx="7293">
                  <c:v>0.72940000000000005</c:v>
                </c:pt>
                <c:pt idx="7294">
                  <c:v>0.72950000000000004</c:v>
                </c:pt>
                <c:pt idx="7295">
                  <c:v>0.72960000000000003</c:v>
                </c:pt>
                <c:pt idx="7296">
                  <c:v>0.72970000000000002</c:v>
                </c:pt>
                <c:pt idx="7297">
                  <c:v>0.7298</c:v>
                </c:pt>
                <c:pt idx="7298">
                  <c:v>0.72989999999999999</c:v>
                </c:pt>
                <c:pt idx="7299">
                  <c:v>0.73</c:v>
                </c:pt>
                <c:pt idx="7300">
                  <c:v>0.73009999999999997</c:v>
                </c:pt>
                <c:pt idx="7301">
                  <c:v>0.73019999999999996</c:v>
                </c:pt>
                <c:pt idx="7302">
                  <c:v>0.73029999999999995</c:v>
                </c:pt>
                <c:pt idx="7303">
                  <c:v>0.73040000000000005</c:v>
                </c:pt>
                <c:pt idx="7304">
                  <c:v>0.73050000000000004</c:v>
                </c:pt>
                <c:pt idx="7305">
                  <c:v>0.73060000000000003</c:v>
                </c:pt>
                <c:pt idx="7306">
                  <c:v>0.73070000000000002</c:v>
                </c:pt>
                <c:pt idx="7307">
                  <c:v>0.73080000000000001</c:v>
                </c:pt>
                <c:pt idx="7308">
                  <c:v>0.73089999999999999</c:v>
                </c:pt>
                <c:pt idx="7309">
                  <c:v>0.73099999999999998</c:v>
                </c:pt>
                <c:pt idx="7310">
                  <c:v>0.73109999999999997</c:v>
                </c:pt>
                <c:pt idx="7311">
                  <c:v>0.73119999999999996</c:v>
                </c:pt>
                <c:pt idx="7312">
                  <c:v>0.73129999999999995</c:v>
                </c:pt>
                <c:pt idx="7313">
                  <c:v>0.73140000000000005</c:v>
                </c:pt>
                <c:pt idx="7314">
                  <c:v>0.73150000000000004</c:v>
                </c:pt>
                <c:pt idx="7315">
                  <c:v>0.73160000000000003</c:v>
                </c:pt>
                <c:pt idx="7316">
                  <c:v>0.73170000000000002</c:v>
                </c:pt>
                <c:pt idx="7317">
                  <c:v>0.73180000000000001</c:v>
                </c:pt>
                <c:pt idx="7318">
                  <c:v>0.7319</c:v>
                </c:pt>
                <c:pt idx="7319">
                  <c:v>0.73199999999999998</c:v>
                </c:pt>
                <c:pt idx="7320">
                  <c:v>0.73209999999999997</c:v>
                </c:pt>
                <c:pt idx="7321">
                  <c:v>0.73219999999999996</c:v>
                </c:pt>
                <c:pt idx="7322">
                  <c:v>0.73229999999999995</c:v>
                </c:pt>
                <c:pt idx="7323">
                  <c:v>0.73240000000000005</c:v>
                </c:pt>
                <c:pt idx="7324">
                  <c:v>0.73250000000000004</c:v>
                </c:pt>
                <c:pt idx="7325">
                  <c:v>0.73260000000000003</c:v>
                </c:pt>
                <c:pt idx="7326">
                  <c:v>0.73270000000000002</c:v>
                </c:pt>
                <c:pt idx="7327">
                  <c:v>0.73280000000000001</c:v>
                </c:pt>
                <c:pt idx="7328">
                  <c:v>0.7329</c:v>
                </c:pt>
                <c:pt idx="7329">
                  <c:v>0.73299999999999998</c:v>
                </c:pt>
                <c:pt idx="7330">
                  <c:v>0.73309999999999997</c:v>
                </c:pt>
                <c:pt idx="7331">
                  <c:v>0.73319999999999996</c:v>
                </c:pt>
                <c:pt idx="7332">
                  <c:v>0.73329999999999995</c:v>
                </c:pt>
                <c:pt idx="7333">
                  <c:v>0.73340000000000005</c:v>
                </c:pt>
                <c:pt idx="7334">
                  <c:v>0.73350000000000004</c:v>
                </c:pt>
                <c:pt idx="7335">
                  <c:v>0.73360000000000003</c:v>
                </c:pt>
                <c:pt idx="7336">
                  <c:v>0.73370000000000002</c:v>
                </c:pt>
                <c:pt idx="7337">
                  <c:v>0.73380000000000001</c:v>
                </c:pt>
                <c:pt idx="7338">
                  <c:v>0.7339</c:v>
                </c:pt>
                <c:pt idx="7339">
                  <c:v>0.73399999999999999</c:v>
                </c:pt>
                <c:pt idx="7340">
                  <c:v>0.73409999999999997</c:v>
                </c:pt>
                <c:pt idx="7341">
                  <c:v>0.73419999999999996</c:v>
                </c:pt>
                <c:pt idx="7342">
                  <c:v>0.73429999999999995</c:v>
                </c:pt>
                <c:pt idx="7343">
                  <c:v>0.73440000000000005</c:v>
                </c:pt>
                <c:pt idx="7344">
                  <c:v>0.73450000000000004</c:v>
                </c:pt>
                <c:pt idx="7345">
                  <c:v>0.73460000000000003</c:v>
                </c:pt>
                <c:pt idx="7346">
                  <c:v>0.73470000000000002</c:v>
                </c:pt>
                <c:pt idx="7347">
                  <c:v>0.73480000000000001</c:v>
                </c:pt>
                <c:pt idx="7348">
                  <c:v>0.7349</c:v>
                </c:pt>
                <c:pt idx="7349">
                  <c:v>0.73499999999999999</c:v>
                </c:pt>
                <c:pt idx="7350">
                  <c:v>0.73509999999999998</c:v>
                </c:pt>
                <c:pt idx="7351">
                  <c:v>0.73519999999999996</c:v>
                </c:pt>
                <c:pt idx="7352">
                  <c:v>0.73529999999999995</c:v>
                </c:pt>
                <c:pt idx="7353">
                  <c:v>0.73540000000000005</c:v>
                </c:pt>
                <c:pt idx="7354">
                  <c:v>0.73550000000000004</c:v>
                </c:pt>
                <c:pt idx="7355">
                  <c:v>0.73560000000000003</c:v>
                </c:pt>
                <c:pt idx="7356">
                  <c:v>0.73570000000000002</c:v>
                </c:pt>
                <c:pt idx="7357">
                  <c:v>0.73580000000000001</c:v>
                </c:pt>
                <c:pt idx="7358">
                  <c:v>0.7359</c:v>
                </c:pt>
                <c:pt idx="7359">
                  <c:v>0.73599999999999999</c:v>
                </c:pt>
                <c:pt idx="7360">
                  <c:v>0.73609999999999998</c:v>
                </c:pt>
                <c:pt idx="7361">
                  <c:v>0.73619999999999997</c:v>
                </c:pt>
                <c:pt idx="7362">
                  <c:v>0.73629999999999995</c:v>
                </c:pt>
                <c:pt idx="7363">
                  <c:v>0.73640000000000005</c:v>
                </c:pt>
                <c:pt idx="7364">
                  <c:v>0.73650000000000004</c:v>
                </c:pt>
                <c:pt idx="7365">
                  <c:v>0.73660000000000003</c:v>
                </c:pt>
                <c:pt idx="7366">
                  <c:v>0.73670000000000002</c:v>
                </c:pt>
                <c:pt idx="7367">
                  <c:v>0.73680000000000001</c:v>
                </c:pt>
                <c:pt idx="7368">
                  <c:v>0.7369</c:v>
                </c:pt>
                <c:pt idx="7369">
                  <c:v>0.73699999999999999</c:v>
                </c:pt>
                <c:pt idx="7370">
                  <c:v>0.73709999999999998</c:v>
                </c:pt>
                <c:pt idx="7371">
                  <c:v>0.73719999999999997</c:v>
                </c:pt>
                <c:pt idx="7372">
                  <c:v>0.73729999999999996</c:v>
                </c:pt>
                <c:pt idx="7373">
                  <c:v>0.73740000000000006</c:v>
                </c:pt>
                <c:pt idx="7374">
                  <c:v>0.73750000000000004</c:v>
                </c:pt>
                <c:pt idx="7375">
                  <c:v>0.73760000000000003</c:v>
                </c:pt>
                <c:pt idx="7376">
                  <c:v>0.73770000000000002</c:v>
                </c:pt>
                <c:pt idx="7377">
                  <c:v>0.73780000000000001</c:v>
                </c:pt>
                <c:pt idx="7378">
                  <c:v>0.7379</c:v>
                </c:pt>
                <c:pt idx="7379">
                  <c:v>0.73799999999999999</c:v>
                </c:pt>
                <c:pt idx="7380">
                  <c:v>0.73809999999999998</c:v>
                </c:pt>
                <c:pt idx="7381">
                  <c:v>0.73819999999999997</c:v>
                </c:pt>
                <c:pt idx="7382">
                  <c:v>0.73829999999999996</c:v>
                </c:pt>
                <c:pt idx="7383">
                  <c:v>0.73839999999999995</c:v>
                </c:pt>
                <c:pt idx="7384">
                  <c:v>0.73850000000000005</c:v>
                </c:pt>
                <c:pt idx="7385">
                  <c:v>0.73860000000000003</c:v>
                </c:pt>
                <c:pt idx="7386">
                  <c:v>0.73870000000000002</c:v>
                </c:pt>
                <c:pt idx="7387">
                  <c:v>0.73880000000000001</c:v>
                </c:pt>
                <c:pt idx="7388">
                  <c:v>0.7389</c:v>
                </c:pt>
                <c:pt idx="7389">
                  <c:v>0.73899999999999999</c:v>
                </c:pt>
                <c:pt idx="7390">
                  <c:v>0.73909999999999998</c:v>
                </c:pt>
                <c:pt idx="7391">
                  <c:v>0.73919999999999997</c:v>
                </c:pt>
                <c:pt idx="7392">
                  <c:v>0.73929999999999996</c:v>
                </c:pt>
                <c:pt idx="7393">
                  <c:v>0.73939999999999995</c:v>
                </c:pt>
                <c:pt idx="7394">
                  <c:v>0.73950000000000005</c:v>
                </c:pt>
                <c:pt idx="7395">
                  <c:v>0.73960000000000004</c:v>
                </c:pt>
                <c:pt idx="7396">
                  <c:v>0.73970000000000002</c:v>
                </c:pt>
                <c:pt idx="7397">
                  <c:v>0.73980000000000001</c:v>
                </c:pt>
                <c:pt idx="7398">
                  <c:v>0.7399</c:v>
                </c:pt>
                <c:pt idx="7399">
                  <c:v>0.74</c:v>
                </c:pt>
                <c:pt idx="7400">
                  <c:v>0.74009999999999998</c:v>
                </c:pt>
                <c:pt idx="7401">
                  <c:v>0.74019999999999997</c:v>
                </c:pt>
                <c:pt idx="7402">
                  <c:v>0.74029999999999996</c:v>
                </c:pt>
                <c:pt idx="7403">
                  <c:v>0.74039999999999995</c:v>
                </c:pt>
                <c:pt idx="7404">
                  <c:v>0.74050000000000005</c:v>
                </c:pt>
                <c:pt idx="7405">
                  <c:v>0.74060000000000004</c:v>
                </c:pt>
                <c:pt idx="7406">
                  <c:v>0.74070000000000003</c:v>
                </c:pt>
                <c:pt idx="7407">
                  <c:v>0.74080000000000001</c:v>
                </c:pt>
                <c:pt idx="7408">
                  <c:v>0.7409</c:v>
                </c:pt>
                <c:pt idx="7409">
                  <c:v>0.74099999999999999</c:v>
                </c:pt>
                <c:pt idx="7410">
                  <c:v>0.74109999999999998</c:v>
                </c:pt>
                <c:pt idx="7411">
                  <c:v>0.74119999999999997</c:v>
                </c:pt>
                <c:pt idx="7412">
                  <c:v>0.74129999999999996</c:v>
                </c:pt>
                <c:pt idx="7413">
                  <c:v>0.74139999999999995</c:v>
                </c:pt>
                <c:pt idx="7414">
                  <c:v>0.74150000000000005</c:v>
                </c:pt>
                <c:pt idx="7415">
                  <c:v>0.74160000000000004</c:v>
                </c:pt>
                <c:pt idx="7416">
                  <c:v>0.74170000000000003</c:v>
                </c:pt>
                <c:pt idx="7417">
                  <c:v>0.74180000000000001</c:v>
                </c:pt>
                <c:pt idx="7418">
                  <c:v>0.7419</c:v>
                </c:pt>
                <c:pt idx="7419">
                  <c:v>0.74199999999999999</c:v>
                </c:pt>
                <c:pt idx="7420">
                  <c:v>0.74209999999999998</c:v>
                </c:pt>
                <c:pt idx="7421">
                  <c:v>0.74219999999999997</c:v>
                </c:pt>
                <c:pt idx="7422">
                  <c:v>0.74229999999999996</c:v>
                </c:pt>
                <c:pt idx="7423">
                  <c:v>0.74239999999999995</c:v>
                </c:pt>
                <c:pt idx="7424">
                  <c:v>0.74250000000000005</c:v>
                </c:pt>
                <c:pt idx="7425">
                  <c:v>0.74260000000000004</c:v>
                </c:pt>
                <c:pt idx="7426">
                  <c:v>0.74270000000000003</c:v>
                </c:pt>
                <c:pt idx="7427">
                  <c:v>0.74280000000000002</c:v>
                </c:pt>
                <c:pt idx="7428">
                  <c:v>0.7429</c:v>
                </c:pt>
                <c:pt idx="7429">
                  <c:v>0.74299999999999999</c:v>
                </c:pt>
                <c:pt idx="7430">
                  <c:v>0.74309999999999998</c:v>
                </c:pt>
                <c:pt idx="7431">
                  <c:v>0.74319999999999997</c:v>
                </c:pt>
                <c:pt idx="7432">
                  <c:v>0.74329999999999996</c:v>
                </c:pt>
                <c:pt idx="7433">
                  <c:v>0.74339999999999995</c:v>
                </c:pt>
                <c:pt idx="7434">
                  <c:v>0.74350000000000005</c:v>
                </c:pt>
                <c:pt idx="7435">
                  <c:v>0.74360000000000004</c:v>
                </c:pt>
                <c:pt idx="7436">
                  <c:v>0.74370000000000003</c:v>
                </c:pt>
                <c:pt idx="7437">
                  <c:v>0.74380000000000002</c:v>
                </c:pt>
                <c:pt idx="7438">
                  <c:v>0.74390000000000001</c:v>
                </c:pt>
                <c:pt idx="7439">
                  <c:v>0.74399999999999999</c:v>
                </c:pt>
                <c:pt idx="7440">
                  <c:v>0.74409999999999998</c:v>
                </c:pt>
                <c:pt idx="7441">
                  <c:v>0.74419999999999997</c:v>
                </c:pt>
                <c:pt idx="7442">
                  <c:v>0.74429999999999996</c:v>
                </c:pt>
                <c:pt idx="7443">
                  <c:v>0.74439999999999995</c:v>
                </c:pt>
                <c:pt idx="7444">
                  <c:v>0.74450000000000005</c:v>
                </c:pt>
                <c:pt idx="7445">
                  <c:v>0.74460000000000004</c:v>
                </c:pt>
                <c:pt idx="7446">
                  <c:v>0.74470000000000003</c:v>
                </c:pt>
                <c:pt idx="7447">
                  <c:v>0.74480000000000002</c:v>
                </c:pt>
                <c:pt idx="7448">
                  <c:v>0.74490000000000001</c:v>
                </c:pt>
                <c:pt idx="7449">
                  <c:v>0.745</c:v>
                </c:pt>
                <c:pt idx="7450">
                  <c:v>0.74509999999999998</c:v>
                </c:pt>
                <c:pt idx="7451">
                  <c:v>0.74519999999999997</c:v>
                </c:pt>
                <c:pt idx="7452">
                  <c:v>0.74529999999999996</c:v>
                </c:pt>
                <c:pt idx="7453">
                  <c:v>0.74539999999999995</c:v>
                </c:pt>
                <c:pt idx="7454">
                  <c:v>0.74550000000000005</c:v>
                </c:pt>
                <c:pt idx="7455">
                  <c:v>0.74560000000000004</c:v>
                </c:pt>
                <c:pt idx="7456">
                  <c:v>0.74570000000000003</c:v>
                </c:pt>
                <c:pt idx="7457">
                  <c:v>0.74580000000000002</c:v>
                </c:pt>
                <c:pt idx="7458">
                  <c:v>0.74590000000000001</c:v>
                </c:pt>
                <c:pt idx="7459">
                  <c:v>0.746</c:v>
                </c:pt>
                <c:pt idx="7460">
                  <c:v>0.74609999999999999</c:v>
                </c:pt>
                <c:pt idx="7461">
                  <c:v>0.74619999999999997</c:v>
                </c:pt>
                <c:pt idx="7462">
                  <c:v>0.74629999999999996</c:v>
                </c:pt>
                <c:pt idx="7463">
                  <c:v>0.74639999999999995</c:v>
                </c:pt>
                <c:pt idx="7464">
                  <c:v>0.74650000000000005</c:v>
                </c:pt>
                <c:pt idx="7465">
                  <c:v>0.74660000000000004</c:v>
                </c:pt>
                <c:pt idx="7466">
                  <c:v>0.74670000000000003</c:v>
                </c:pt>
                <c:pt idx="7467">
                  <c:v>0.74680000000000002</c:v>
                </c:pt>
                <c:pt idx="7468">
                  <c:v>0.74690000000000001</c:v>
                </c:pt>
                <c:pt idx="7469">
                  <c:v>0.747</c:v>
                </c:pt>
                <c:pt idx="7470">
                  <c:v>0.74709999999999999</c:v>
                </c:pt>
                <c:pt idx="7471">
                  <c:v>0.74719999999999998</c:v>
                </c:pt>
                <c:pt idx="7472">
                  <c:v>0.74729999999999996</c:v>
                </c:pt>
                <c:pt idx="7473">
                  <c:v>0.74739999999999995</c:v>
                </c:pt>
                <c:pt idx="7474">
                  <c:v>0.74750000000000005</c:v>
                </c:pt>
                <c:pt idx="7475">
                  <c:v>0.74760000000000004</c:v>
                </c:pt>
                <c:pt idx="7476">
                  <c:v>0.74770000000000003</c:v>
                </c:pt>
                <c:pt idx="7477">
                  <c:v>0.74780000000000002</c:v>
                </c:pt>
                <c:pt idx="7478">
                  <c:v>0.74790000000000001</c:v>
                </c:pt>
                <c:pt idx="7479">
                  <c:v>0.748</c:v>
                </c:pt>
                <c:pt idx="7480">
                  <c:v>0.74809999999999999</c:v>
                </c:pt>
                <c:pt idx="7481">
                  <c:v>0.74819999999999998</c:v>
                </c:pt>
                <c:pt idx="7482">
                  <c:v>0.74829999999999997</c:v>
                </c:pt>
                <c:pt idx="7483">
                  <c:v>0.74839999999999995</c:v>
                </c:pt>
                <c:pt idx="7484">
                  <c:v>0.74850000000000005</c:v>
                </c:pt>
                <c:pt idx="7485">
                  <c:v>0.74860000000000004</c:v>
                </c:pt>
                <c:pt idx="7486">
                  <c:v>0.74870000000000003</c:v>
                </c:pt>
                <c:pt idx="7487">
                  <c:v>0.74880000000000002</c:v>
                </c:pt>
                <c:pt idx="7488">
                  <c:v>0.74890000000000001</c:v>
                </c:pt>
                <c:pt idx="7489">
                  <c:v>0.749</c:v>
                </c:pt>
                <c:pt idx="7490">
                  <c:v>0.74909999999999999</c:v>
                </c:pt>
                <c:pt idx="7491">
                  <c:v>0.74919999999999998</c:v>
                </c:pt>
                <c:pt idx="7492">
                  <c:v>0.74929999999999997</c:v>
                </c:pt>
                <c:pt idx="7493">
                  <c:v>0.74939999999999996</c:v>
                </c:pt>
                <c:pt idx="7494">
                  <c:v>0.74950000000000006</c:v>
                </c:pt>
                <c:pt idx="7495">
                  <c:v>0.74960000000000004</c:v>
                </c:pt>
                <c:pt idx="7496">
                  <c:v>0.74970000000000003</c:v>
                </c:pt>
                <c:pt idx="7497">
                  <c:v>0.74980000000000002</c:v>
                </c:pt>
                <c:pt idx="7498">
                  <c:v>0.74990000000000001</c:v>
                </c:pt>
                <c:pt idx="7499">
                  <c:v>0.75</c:v>
                </c:pt>
                <c:pt idx="7500">
                  <c:v>0.75009999999999999</c:v>
                </c:pt>
                <c:pt idx="7501">
                  <c:v>0.75019999999999998</c:v>
                </c:pt>
                <c:pt idx="7502">
                  <c:v>0.75029999999999997</c:v>
                </c:pt>
                <c:pt idx="7503">
                  <c:v>0.75039999999999996</c:v>
                </c:pt>
                <c:pt idx="7504">
                  <c:v>0.75049999999999994</c:v>
                </c:pt>
                <c:pt idx="7505">
                  <c:v>0.75060000000000004</c:v>
                </c:pt>
                <c:pt idx="7506">
                  <c:v>0.75070000000000003</c:v>
                </c:pt>
                <c:pt idx="7507">
                  <c:v>0.75080000000000002</c:v>
                </c:pt>
                <c:pt idx="7508">
                  <c:v>0.75090000000000001</c:v>
                </c:pt>
                <c:pt idx="7509">
                  <c:v>0.751</c:v>
                </c:pt>
                <c:pt idx="7510">
                  <c:v>0.75109999999999999</c:v>
                </c:pt>
                <c:pt idx="7511">
                  <c:v>0.75119999999999998</c:v>
                </c:pt>
                <c:pt idx="7512">
                  <c:v>0.75129999999999997</c:v>
                </c:pt>
                <c:pt idx="7513">
                  <c:v>0.75139999999999996</c:v>
                </c:pt>
                <c:pt idx="7514">
                  <c:v>0.75149999999999995</c:v>
                </c:pt>
                <c:pt idx="7515">
                  <c:v>0.75160000000000005</c:v>
                </c:pt>
                <c:pt idx="7516">
                  <c:v>0.75170000000000003</c:v>
                </c:pt>
                <c:pt idx="7517">
                  <c:v>0.75180000000000002</c:v>
                </c:pt>
                <c:pt idx="7518">
                  <c:v>0.75190000000000001</c:v>
                </c:pt>
                <c:pt idx="7519">
                  <c:v>0.752</c:v>
                </c:pt>
                <c:pt idx="7520">
                  <c:v>0.75209999999999999</c:v>
                </c:pt>
                <c:pt idx="7521">
                  <c:v>0.75219999999999998</c:v>
                </c:pt>
                <c:pt idx="7522">
                  <c:v>0.75229999999999997</c:v>
                </c:pt>
                <c:pt idx="7523">
                  <c:v>0.75239999999999996</c:v>
                </c:pt>
                <c:pt idx="7524">
                  <c:v>0.75249999999999995</c:v>
                </c:pt>
                <c:pt idx="7525">
                  <c:v>0.75260000000000005</c:v>
                </c:pt>
                <c:pt idx="7526">
                  <c:v>0.75270000000000004</c:v>
                </c:pt>
                <c:pt idx="7527">
                  <c:v>0.75280000000000002</c:v>
                </c:pt>
                <c:pt idx="7528">
                  <c:v>0.75290000000000001</c:v>
                </c:pt>
                <c:pt idx="7529">
                  <c:v>0.753</c:v>
                </c:pt>
                <c:pt idx="7530">
                  <c:v>0.75309999999999999</c:v>
                </c:pt>
                <c:pt idx="7531">
                  <c:v>0.75319999999999998</c:v>
                </c:pt>
                <c:pt idx="7532">
                  <c:v>0.75329999999999997</c:v>
                </c:pt>
                <c:pt idx="7533">
                  <c:v>0.75339999999999996</c:v>
                </c:pt>
                <c:pt idx="7534">
                  <c:v>0.75349999999999995</c:v>
                </c:pt>
                <c:pt idx="7535">
                  <c:v>0.75360000000000005</c:v>
                </c:pt>
                <c:pt idx="7536">
                  <c:v>0.75370000000000004</c:v>
                </c:pt>
                <c:pt idx="7537">
                  <c:v>0.75380000000000003</c:v>
                </c:pt>
                <c:pt idx="7538">
                  <c:v>0.75390000000000001</c:v>
                </c:pt>
                <c:pt idx="7539">
                  <c:v>0.754</c:v>
                </c:pt>
                <c:pt idx="7540">
                  <c:v>0.75409999999999999</c:v>
                </c:pt>
                <c:pt idx="7541">
                  <c:v>0.75419999999999998</c:v>
                </c:pt>
                <c:pt idx="7542">
                  <c:v>0.75429999999999997</c:v>
                </c:pt>
                <c:pt idx="7543">
                  <c:v>0.75439999999999996</c:v>
                </c:pt>
                <c:pt idx="7544">
                  <c:v>0.75449999999999995</c:v>
                </c:pt>
                <c:pt idx="7545">
                  <c:v>0.75460000000000005</c:v>
                </c:pt>
                <c:pt idx="7546">
                  <c:v>0.75470000000000004</c:v>
                </c:pt>
                <c:pt idx="7547">
                  <c:v>0.75480000000000003</c:v>
                </c:pt>
                <c:pt idx="7548">
                  <c:v>0.75490000000000002</c:v>
                </c:pt>
                <c:pt idx="7549">
                  <c:v>0.755</c:v>
                </c:pt>
                <c:pt idx="7550">
                  <c:v>0.75509999999999999</c:v>
                </c:pt>
                <c:pt idx="7551">
                  <c:v>0.75519999999999998</c:v>
                </c:pt>
                <c:pt idx="7552">
                  <c:v>0.75529999999999997</c:v>
                </c:pt>
                <c:pt idx="7553">
                  <c:v>0.75539999999999996</c:v>
                </c:pt>
                <c:pt idx="7554">
                  <c:v>0.75549999999999995</c:v>
                </c:pt>
                <c:pt idx="7555">
                  <c:v>0.75560000000000005</c:v>
                </c:pt>
                <c:pt idx="7556">
                  <c:v>0.75570000000000004</c:v>
                </c:pt>
                <c:pt idx="7557">
                  <c:v>0.75580000000000003</c:v>
                </c:pt>
                <c:pt idx="7558">
                  <c:v>0.75590000000000002</c:v>
                </c:pt>
                <c:pt idx="7559">
                  <c:v>0.75600000000000001</c:v>
                </c:pt>
                <c:pt idx="7560">
                  <c:v>0.75609999999999999</c:v>
                </c:pt>
                <c:pt idx="7561">
                  <c:v>0.75619999999999998</c:v>
                </c:pt>
                <c:pt idx="7562">
                  <c:v>0.75629999999999997</c:v>
                </c:pt>
                <c:pt idx="7563">
                  <c:v>0.75639999999999996</c:v>
                </c:pt>
                <c:pt idx="7564">
                  <c:v>0.75649999999999995</c:v>
                </c:pt>
                <c:pt idx="7565">
                  <c:v>0.75660000000000005</c:v>
                </c:pt>
                <c:pt idx="7566">
                  <c:v>0.75670000000000004</c:v>
                </c:pt>
                <c:pt idx="7567">
                  <c:v>0.75680000000000003</c:v>
                </c:pt>
                <c:pt idx="7568">
                  <c:v>0.75690000000000002</c:v>
                </c:pt>
                <c:pt idx="7569">
                  <c:v>0.75700000000000001</c:v>
                </c:pt>
                <c:pt idx="7570">
                  <c:v>0.7571</c:v>
                </c:pt>
                <c:pt idx="7571">
                  <c:v>0.75719999999999998</c:v>
                </c:pt>
                <c:pt idx="7572">
                  <c:v>0.75729999999999997</c:v>
                </c:pt>
                <c:pt idx="7573">
                  <c:v>0.75739999999999996</c:v>
                </c:pt>
                <c:pt idx="7574">
                  <c:v>0.75749999999999995</c:v>
                </c:pt>
                <c:pt idx="7575">
                  <c:v>0.75760000000000005</c:v>
                </c:pt>
                <c:pt idx="7576">
                  <c:v>0.75770000000000004</c:v>
                </c:pt>
                <c:pt idx="7577">
                  <c:v>0.75780000000000003</c:v>
                </c:pt>
                <c:pt idx="7578">
                  <c:v>0.75790000000000002</c:v>
                </c:pt>
                <c:pt idx="7579">
                  <c:v>0.75800000000000001</c:v>
                </c:pt>
                <c:pt idx="7580">
                  <c:v>0.7581</c:v>
                </c:pt>
                <c:pt idx="7581">
                  <c:v>0.75819999999999999</c:v>
                </c:pt>
                <c:pt idx="7582">
                  <c:v>0.75829999999999997</c:v>
                </c:pt>
                <c:pt idx="7583">
                  <c:v>0.75839999999999996</c:v>
                </c:pt>
                <c:pt idx="7584">
                  <c:v>0.75849999999999995</c:v>
                </c:pt>
                <c:pt idx="7585">
                  <c:v>0.75860000000000005</c:v>
                </c:pt>
                <c:pt idx="7586">
                  <c:v>0.75870000000000004</c:v>
                </c:pt>
                <c:pt idx="7587">
                  <c:v>0.75880000000000003</c:v>
                </c:pt>
                <c:pt idx="7588">
                  <c:v>0.75890000000000002</c:v>
                </c:pt>
                <c:pt idx="7589">
                  <c:v>0.75900000000000001</c:v>
                </c:pt>
                <c:pt idx="7590">
                  <c:v>0.7591</c:v>
                </c:pt>
                <c:pt idx="7591">
                  <c:v>0.75919999999999999</c:v>
                </c:pt>
                <c:pt idx="7592">
                  <c:v>0.75929999999999997</c:v>
                </c:pt>
                <c:pt idx="7593">
                  <c:v>0.75939999999999996</c:v>
                </c:pt>
                <c:pt idx="7594">
                  <c:v>0.75949999999999995</c:v>
                </c:pt>
                <c:pt idx="7595">
                  <c:v>0.75960000000000005</c:v>
                </c:pt>
                <c:pt idx="7596">
                  <c:v>0.75970000000000004</c:v>
                </c:pt>
                <c:pt idx="7597">
                  <c:v>0.75980000000000003</c:v>
                </c:pt>
                <c:pt idx="7598">
                  <c:v>0.75990000000000002</c:v>
                </c:pt>
                <c:pt idx="7599">
                  <c:v>0.76</c:v>
                </c:pt>
                <c:pt idx="7600">
                  <c:v>0.7601</c:v>
                </c:pt>
                <c:pt idx="7601">
                  <c:v>0.76019999999999999</c:v>
                </c:pt>
                <c:pt idx="7602">
                  <c:v>0.76029999999999998</c:v>
                </c:pt>
                <c:pt idx="7603">
                  <c:v>0.76039999999999996</c:v>
                </c:pt>
                <c:pt idx="7604">
                  <c:v>0.76049999999999995</c:v>
                </c:pt>
                <c:pt idx="7605">
                  <c:v>0.76060000000000005</c:v>
                </c:pt>
                <c:pt idx="7606">
                  <c:v>0.76070000000000004</c:v>
                </c:pt>
                <c:pt idx="7607">
                  <c:v>0.76080000000000003</c:v>
                </c:pt>
                <c:pt idx="7608">
                  <c:v>0.76090000000000002</c:v>
                </c:pt>
                <c:pt idx="7609">
                  <c:v>0.76100000000000001</c:v>
                </c:pt>
                <c:pt idx="7610">
                  <c:v>0.7611</c:v>
                </c:pt>
                <c:pt idx="7611">
                  <c:v>0.76119999999999999</c:v>
                </c:pt>
                <c:pt idx="7612">
                  <c:v>0.76129999999999998</c:v>
                </c:pt>
                <c:pt idx="7613">
                  <c:v>0.76139999999999997</c:v>
                </c:pt>
                <c:pt idx="7614">
                  <c:v>0.76149999999999995</c:v>
                </c:pt>
                <c:pt idx="7615">
                  <c:v>0.76160000000000005</c:v>
                </c:pt>
                <c:pt idx="7616">
                  <c:v>0.76170000000000004</c:v>
                </c:pt>
                <c:pt idx="7617">
                  <c:v>0.76180000000000003</c:v>
                </c:pt>
                <c:pt idx="7618">
                  <c:v>0.76190000000000002</c:v>
                </c:pt>
                <c:pt idx="7619">
                  <c:v>0.76200000000000001</c:v>
                </c:pt>
                <c:pt idx="7620">
                  <c:v>0.7621</c:v>
                </c:pt>
                <c:pt idx="7621">
                  <c:v>0.76219999999999999</c:v>
                </c:pt>
                <c:pt idx="7622">
                  <c:v>0.76229999999999998</c:v>
                </c:pt>
                <c:pt idx="7623">
                  <c:v>0.76239999999999997</c:v>
                </c:pt>
                <c:pt idx="7624">
                  <c:v>0.76249999999999996</c:v>
                </c:pt>
                <c:pt idx="7625">
                  <c:v>0.76259999999999994</c:v>
                </c:pt>
                <c:pt idx="7626">
                  <c:v>0.76270000000000004</c:v>
                </c:pt>
                <c:pt idx="7627">
                  <c:v>0.76280000000000003</c:v>
                </c:pt>
                <c:pt idx="7628">
                  <c:v>0.76290000000000002</c:v>
                </c:pt>
                <c:pt idx="7629">
                  <c:v>0.76300000000000001</c:v>
                </c:pt>
                <c:pt idx="7630">
                  <c:v>0.7631</c:v>
                </c:pt>
                <c:pt idx="7631">
                  <c:v>0.76319999999999999</c:v>
                </c:pt>
                <c:pt idx="7632">
                  <c:v>0.76329999999999998</c:v>
                </c:pt>
                <c:pt idx="7633">
                  <c:v>0.76339999999999997</c:v>
                </c:pt>
                <c:pt idx="7634">
                  <c:v>0.76349999999999996</c:v>
                </c:pt>
                <c:pt idx="7635">
                  <c:v>0.76359999999999995</c:v>
                </c:pt>
                <c:pt idx="7636">
                  <c:v>0.76370000000000005</c:v>
                </c:pt>
                <c:pt idx="7637">
                  <c:v>0.76380000000000003</c:v>
                </c:pt>
                <c:pt idx="7638">
                  <c:v>0.76390000000000002</c:v>
                </c:pt>
                <c:pt idx="7639">
                  <c:v>0.76400000000000001</c:v>
                </c:pt>
                <c:pt idx="7640">
                  <c:v>0.7641</c:v>
                </c:pt>
                <c:pt idx="7641">
                  <c:v>0.76419999999999999</c:v>
                </c:pt>
                <c:pt idx="7642">
                  <c:v>0.76429999999999998</c:v>
                </c:pt>
                <c:pt idx="7643">
                  <c:v>0.76439999999999997</c:v>
                </c:pt>
                <c:pt idx="7644">
                  <c:v>0.76449999999999996</c:v>
                </c:pt>
                <c:pt idx="7645">
                  <c:v>0.76459999999999995</c:v>
                </c:pt>
                <c:pt idx="7646">
                  <c:v>0.76470000000000005</c:v>
                </c:pt>
                <c:pt idx="7647">
                  <c:v>0.76480000000000004</c:v>
                </c:pt>
                <c:pt idx="7648">
                  <c:v>0.76490000000000002</c:v>
                </c:pt>
                <c:pt idx="7649">
                  <c:v>0.76500000000000001</c:v>
                </c:pt>
                <c:pt idx="7650">
                  <c:v>0.7651</c:v>
                </c:pt>
                <c:pt idx="7651">
                  <c:v>0.76519999999999999</c:v>
                </c:pt>
                <c:pt idx="7652">
                  <c:v>0.76529999999999998</c:v>
                </c:pt>
                <c:pt idx="7653">
                  <c:v>0.76539999999999997</c:v>
                </c:pt>
                <c:pt idx="7654">
                  <c:v>0.76549999999999996</c:v>
                </c:pt>
                <c:pt idx="7655">
                  <c:v>0.76559999999999995</c:v>
                </c:pt>
                <c:pt idx="7656">
                  <c:v>0.76570000000000005</c:v>
                </c:pt>
                <c:pt idx="7657">
                  <c:v>0.76580000000000004</c:v>
                </c:pt>
                <c:pt idx="7658">
                  <c:v>0.76590000000000003</c:v>
                </c:pt>
                <c:pt idx="7659">
                  <c:v>0.76600000000000001</c:v>
                </c:pt>
                <c:pt idx="7660">
                  <c:v>0.7661</c:v>
                </c:pt>
                <c:pt idx="7661">
                  <c:v>0.76619999999999999</c:v>
                </c:pt>
                <c:pt idx="7662">
                  <c:v>0.76629999999999998</c:v>
                </c:pt>
                <c:pt idx="7663">
                  <c:v>0.76639999999999997</c:v>
                </c:pt>
                <c:pt idx="7664">
                  <c:v>0.76649999999999996</c:v>
                </c:pt>
                <c:pt idx="7665">
                  <c:v>0.76659999999999995</c:v>
                </c:pt>
                <c:pt idx="7666">
                  <c:v>0.76670000000000005</c:v>
                </c:pt>
                <c:pt idx="7667">
                  <c:v>0.76680000000000004</c:v>
                </c:pt>
                <c:pt idx="7668">
                  <c:v>0.76690000000000003</c:v>
                </c:pt>
                <c:pt idx="7669">
                  <c:v>0.76700000000000002</c:v>
                </c:pt>
                <c:pt idx="7670">
                  <c:v>0.7671</c:v>
                </c:pt>
                <c:pt idx="7671">
                  <c:v>0.76719999999999999</c:v>
                </c:pt>
                <c:pt idx="7672">
                  <c:v>0.76729999999999998</c:v>
                </c:pt>
                <c:pt idx="7673">
                  <c:v>0.76739999999999997</c:v>
                </c:pt>
                <c:pt idx="7674">
                  <c:v>0.76749999999999996</c:v>
                </c:pt>
                <c:pt idx="7675">
                  <c:v>0.76759999999999995</c:v>
                </c:pt>
                <c:pt idx="7676">
                  <c:v>0.76770000000000005</c:v>
                </c:pt>
                <c:pt idx="7677">
                  <c:v>0.76780000000000004</c:v>
                </c:pt>
                <c:pt idx="7678">
                  <c:v>0.76790000000000003</c:v>
                </c:pt>
                <c:pt idx="7679">
                  <c:v>0.76800000000000002</c:v>
                </c:pt>
                <c:pt idx="7680">
                  <c:v>0.7681</c:v>
                </c:pt>
                <c:pt idx="7681">
                  <c:v>0.76819999999999999</c:v>
                </c:pt>
                <c:pt idx="7682">
                  <c:v>0.76829999999999998</c:v>
                </c:pt>
                <c:pt idx="7683">
                  <c:v>0.76839999999999997</c:v>
                </c:pt>
                <c:pt idx="7684">
                  <c:v>0.76849999999999996</c:v>
                </c:pt>
                <c:pt idx="7685">
                  <c:v>0.76859999999999995</c:v>
                </c:pt>
                <c:pt idx="7686">
                  <c:v>0.76870000000000005</c:v>
                </c:pt>
                <c:pt idx="7687">
                  <c:v>0.76880000000000004</c:v>
                </c:pt>
                <c:pt idx="7688">
                  <c:v>0.76890000000000003</c:v>
                </c:pt>
                <c:pt idx="7689">
                  <c:v>0.76900000000000002</c:v>
                </c:pt>
                <c:pt idx="7690">
                  <c:v>0.76910000000000001</c:v>
                </c:pt>
                <c:pt idx="7691">
                  <c:v>0.76919999999999999</c:v>
                </c:pt>
                <c:pt idx="7692">
                  <c:v>0.76929999999999998</c:v>
                </c:pt>
                <c:pt idx="7693">
                  <c:v>0.76939999999999997</c:v>
                </c:pt>
                <c:pt idx="7694">
                  <c:v>0.76949999999999996</c:v>
                </c:pt>
                <c:pt idx="7695">
                  <c:v>0.76959999999999995</c:v>
                </c:pt>
                <c:pt idx="7696">
                  <c:v>0.76970000000000005</c:v>
                </c:pt>
                <c:pt idx="7697">
                  <c:v>0.76980000000000004</c:v>
                </c:pt>
                <c:pt idx="7698">
                  <c:v>0.76990000000000003</c:v>
                </c:pt>
                <c:pt idx="7699">
                  <c:v>0.77</c:v>
                </c:pt>
                <c:pt idx="7700">
                  <c:v>0.77010000000000001</c:v>
                </c:pt>
                <c:pt idx="7701">
                  <c:v>0.7702</c:v>
                </c:pt>
                <c:pt idx="7702">
                  <c:v>0.77029999999999998</c:v>
                </c:pt>
                <c:pt idx="7703">
                  <c:v>0.77039999999999997</c:v>
                </c:pt>
                <c:pt idx="7704">
                  <c:v>0.77049999999999996</c:v>
                </c:pt>
                <c:pt idx="7705">
                  <c:v>0.77059999999999995</c:v>
                </c:pt>
                <c:pt idx="7706">
                  <c:v>0.77070000000000005</c:v>
                </c:pt>
                <c:pt idx="7707">
                  <c:v>0.77080000000000004</c:v>
                </c:pt>
                <c:pt idx="7708">
                  <c:v>0.77090000000000003</c:v>
                </c:pt>
                <c:pt idx="7709">
                  <c:v>0.77100000000000002</c:v>
                </c:pt>
                <c:pt idx="7710">
                  <c:v>0.77110000000000001</c:v>
                </c:pt>
                <c:pt idx="7711">
                  <c:v>0.7712</c:v>
                </c:pt>
                <c:pt idx="7712">
                  <c:v>0.77129999999999999</c:v>
                </c:pt>
                <c:pt idx="7713">
                  <c:v>0.77139999999999997</c:v>
                </c:pt>
                <c:pt idx="7714">
                  <c:v>0.77149999999999996</c:v>
                </c:pt>
                <c:pt idx="7715">
                  <c:v>0.77159999999999995</c:v>
                </c:pt>
                <c:pt idx="7716">
                  <c:v>0.77170000000000005</c:v>
                </c:pt>
                <c:pt idx="7717">
                  <c:v>0.77180000000000004</c:v>
                </c:pt>
                <c:pt idx="7718">
                  <c:v>0.77190000000000003</c:v>
                </c:pt>
                <c:pt idx="7719">
                  <c:v>0.77200000000000002</c:v>
                </c:pt>
                <c:pt idx="7720">
                  <c:v>0.77210000000000001</c:v>
                </c:pt>
                <c:pt idx="7721">
                  <c:v>0.7722</c:v>
                </c:pt>
                <c:pt idx="7722">
                  <c:v>0.77229999999999999</c:v>
                </c:pt>
                <c:pt idx="7723">
                  <c:v>0.77239999999999998</c:v>
                </c:pt>
                <c:pt idx="7724">
                  <c:v>0.77249999999999996</c:v>
                </c:pt>
                <c:pt idx="7725">
                  <c:v>0.77259999999999995</c:v>
                </c:pt>
                <c:pt idx="7726">
                  <c:v>0.77270000000000005</c:v>
                </c:pt>
                <c:pt idx="7727">
                  <c:v>0.77280000000000004</c:v>
                </c:pt>
                <c:pt idx="7728">
                  <c:v>0.77290000000000003</c:v>
                </c:pt>
                <c:pt idx="7729">
                  <c:v>0.77300000000000002</c:v>
                </c:pt>
                <c:pt idx="7730">
                  <c:v>0.77310000000000001</c:v>
                </c:pt>
                <c:pt idx="7731">
                  <c:v>0.7732</c:v>
                </c:pt>
                <c:pt idx="7732">
                  <c:v>0.77329999999999999</c:v>
                </c:pt>
                <c:pt idx="7733">
                  <c:v>0.77339999999999998</c:v>
                </c:pt>
                <c:pt idx="7734">
                  <c:v>0.77349999999999997</c:v>
                </c:pt>
                <c:pt idx="7735">
                  <c:v>0.77359999999999995</c:v>
                </c:pt>
                <c:pt idx="7736">
                  <c:v>0.77370000000000005</c:v>
                </c:pt>
                <c:pt idx="7737">
                  <c:v>0.77380000000000004</c:v>
                </c:pt>
                <c:pt idx="7738">
                  <c:v>0.77390000000000003</c:v>
                </c:pt>
                <c:pt idx="7739">
                  <c:v>0.77400000000000002</c:v>
                </c:pt>
                <c:pt idx="7740">
                  <c:v>0.77410000000000001</c:v>
                </c:pt>
                <c:pt idx="7741">
                  <c:v>0.7742</c:v>
                </c:pt>
                <c:pt idx="7742">
                  <c:v>0.77429999999999999</c:v>
                </c:pt>
                <c:pt idx="7743">
                  <c:v>0.77439999999999998</c:v>
                </c:pt>
                <c:pt idx="7744">
                  <c:v>0.77449999999999997</c:v>
                </c:pt>
                <c:pt idx="7745">
                  <c:v>0.77459999999999996</c:v>
                </c:pt>
                <c:pt idx="7746">
                  <c:v>0.77470000000000006</c:v>
                </c:pt>
                <c:pt idx="7747">
                  <c:v>0.77480000000000004</c:v>
                </c:pt>
                <c:pt idx="7748">
                  <c:v>0.77490000000000003</c:v>
                </c:pt>
                <c:pt idx="7749">
                  <c:v>0.77500000000000002</c:v>
                </c:pt>
                <c:pt idx="7750">
                  <c:v>0.77510000000000001</c:v>
                </c:pt>
                <c:pt idx="7751">
                  <c:v>0.7752</c:v>
                </c:pt>
                <c:pt idx="7752">
                  <c:v>0.77529999999999999</c:v>
                </c:pt>
                <c:pt idx="7753">
                  <c:v>0.77539999999999998</c:v>
                </c:pt>
                <c:pt idx="7754">
                  <c:v>0.77549999999999997</c:v>
                </c:pt>
                <c:pt idx="7755">
                  <c:v>0.77559999999999996</c:v>
                </c:pt>
                <c:pt idx="7756">
                  <c:v>0.77569999999999995</c:v>
                </c:pt>
                <c:pt idx="7757">
                  <c:v>0.77580000000000005</c:v>
                </c:pt>
                <c:pt idx="7758">
                  <c:v>0.77590000000000003</c:v>
                </c:pt>
                <c:pt idx="7759">
                  <c:v>0.77600000000000002</c:v>
                </c:pt>
                <c:pt idx="7760">
                  <c:v>0.77610000000000001</c:v>
                </c:pt>
                <c:pt idx="7761">
                  <c:v>0.7762</c:v>
                </c:pt>
                <c:pt idx="7762">
                  <c:v>0.77629999999999999</c:v>
                </c:pt>
                <c:pt idx="7763">
                  <c:v>0.77639999999999998</c:v>
                </c:pt>
                <c:pt idx="7764">
                  <c:v>0.77649999999999997</c:v>
                </c:pt>
                <c:pt idx="7765">
                  <c:v>0.77659999999999996</c:v>
                </c:pt>
                <c:pt idx="7766">
                  <c:v>0.77669999999999995</c:v>
                </c:pt>
                <c:pt idx="7767">
                  <c:v>0.77680000000000005</c:v>
                </c:pt>
                <c:pt idx="7768">
                  <c:v>0.77690000000000003</c:v>
                </c:pt>
                <c:pt idx="7769">
                  <c:v>0.77700000000000002</c:v>
                </c:pt>
                <c:pt idx="7770">
                  <c:v>0.77710000000000001</c:v>
                </c:pt>
                <c:pt idx="7771">
                  <c:v>0.7772</c:v>
                </c:pt>
                <c:pt idx="7772">
                  <c:v>0.77729999999999999</c:v>
                </c:pt>
                <c:pt idx="7773">
                  <c:v>0.77739999999999998</c:v>
                </c:pt>
                <c:pt idx="7774">
                  <c:v>0.77749999999999997</c:v>
                </c:pt>
                <c:pt idx="7775">
                  <c:v>0.77759999999999996</c:v>
                </c:pt>
                <c:pt idx="7776">
                  <c:v>0.77769999999999995</c:v>
                </c:pt>
                <c:pt idx="7777">
                  <c:v>0.77780000000000005</c:v>
                </c:pt>
                <c:pt idx="7778">
                  <c:v>0.77790000000000004</c:v>
                </c:pt>
                <c:pt idx="7779">
                  <c:v>0.77800000000000002</c:v>
                </c:pt>
                <c:pt idx="7780">
                  <c:v>0.77810000000000001</c:v>
                </c:pt>
                <c:pt idx="7781">
                  <c:v>0.7782</c:v>
                </c:pt>
                <c:pt idx="7782">
                  <c:v>0.77829999999999999</c:v>
                </c:pt>
                <c:pt idx="7783">
                  <c:v>0.77839999999999998</c:v>
                </c:pt>
                <c:pt idx="7784">
                  <c:v>0.77849999999999997</c:v>
                </c:pt>
                <c:pt idx="7785">
                  <c:v>0.77859999999999996</c:v>
                </c:pt>
                <c:pt idx="7786">
                  <c:v>0.77869999999999995</c:v>
                </c:pt>
                <c:pt idx="7787">
                  <c:v>0.77880000000000005</c:v>
                </c:pt>
                <c:pt idx="7788">
                  <c:v>0.77890000000000004</c:v>
                </c:pt>
                <c:pt idx="7789">
                  <c:v>0.77900000000000003</c:v>
                </c:pt>
                <c:pt idx="7790">
                  <c:v>0.77910000000000001</c:v>
                </c:pt>
                <c:pt idx="7791">
                  <c:v>0.7792</c:v>
                </c:pt>
                <c:pt idx="7792">
                  <c:v>0.77929999999999999</c:v>
                </c:pt>
                <c:pt idx="7793">
                  <c:v>0.77939999999999998</c:v>
                </c:pt>
                <c:pt idx="7794">
                  <c:v>0.77949999999999997</c:v>
                </c:pt>
                <c:pt idx="7795">
                  <c:v>0.77959999999999996</c:v>
                </c:pt>
                <c:pt idx="7796">
                  <c:v>0.77969999999999995</c:v>
                </c:pt>
                <c:pt idx="7797">
                  <c:v>0.77980000000000005</c:v>
                </c:pt>
                <c:pt idx="7798">
                  <c:v>0.77990000000000004</c:v>
                </c:pt>
                <c:pt idx="7799">
                  <c:v>0.78</c:v>
                </c:pt>
                <c:pt idx="7800">
                  <c:v>0.78010000000000002</c:v>
                </c:pt>
                <c:pt idx="7801">
                  <c:v>0.7802</c:v>
                </c:pt>
                <c:pt idx="7802">
                  <c:v>0.78029999999999999</c:v>
                </c:pt>
                <c:pt idx="7803">
                  <c:v>0.78039999999999998</c:v>
                </c:pt>
                <c:pt idx="7804">
                  <c:v>0.78049999999999997</c:v>
                </c:pt>
                <c:pt idx="7805">
                  <c:v>0.78059999999999996</c:v>
                </c:pt>
                <c:pt idx="7806">
                  <c:v>0.78069999999999995</c:v>
                </c:pt>
                <c:pt idx="7807">
                  <c:v>0.78080000000000005</c:v>
                </c:pt>
                <c:pt idx="7808">
                  <c:v>0.78090000000000004</c:v>
                </c:pt>
                <c:pt idx="7809">
                  <c:v>0.78100000000000003</c:v>
                </c:pt>
                <c:pt idx="7810">
                  <c:v>0.78110000000000002</c:v>
                </c:pt>
                <c:pt idx="7811">
                  <c:v>0.78120000000000001</c:v>
                </c:pt>
                <c:pt idx="7812">
                  <c:v>0.78129999999999999</c:v>
                </c:pt>
                <c:pt idx="7813">
                  <c:v>0.78139999999999998</c:v>
                </c:pt>
                <c:pt idx="7814">
                  <c:v>0.78149999999999997</c:v>
                </c:pt>
                <c:pt idx="7815">
                  <c:v>0.78159999999999996</c:v>
                </c:pt>
                <c:pt idx="7816">
                  <c:v>0.78169999999999995</c:v>
                </c:pt>
                <c:pt idx="7817">
                  <c:v>0.78180000000000005</c:v>
                </c:pt>
                <c:pt idx="7818">
                  <c:v>0.78190000000000004</c:v>
                </c:pt>
                <c:pt idx="7819">
                  <c:v>0.78200000000000003</c:v>
                </c:pt>
                <c:pt idx="7820">
                  <c:v>0.78210000000000002</c:v>
                </c:pt>
                <c:pt idx="7821">
                  <c:v>0.78220000000000001</c:v>
                </c:pt>
                <c:pt idx="7822">
                  <c:v>0.7823</c:v>
                </c:pt>
                <c:pt idx="7823">
                  <c:v>0.78239999999999998</c:v>
                </c:pt>
                <c:pt idx="7824">
                  <c:v>0.78249999999999997</c:v>
                </c:pt>
                <c:pt idx="7825">
                  <c:v>0.78259999999999996</c:v>
                </c:pt>
                <c:pt idx="7826">
                  <c:v>0.78269999999999995</c:v>
                </c:pt>
                <c:pt idx="7827">
                  <c:v>0.78280000000000005</c:v>
                </c:pt>
                <c:pt idx="7828">
                  <c:v>0.78290000000000004</c:v>
                </c:pt>
                <c:pt idx="7829">
                  <c:v>0.78300000000000003</c:v>
                </c:pt>
                <c:pt idx="7830">
                  <c:v>0.78310000000000002</c:v>
                </c:pt>
                <c:pt idx="7831">
                  <c:v>0.78320000000000001</c:v>
                </c:pt>
                <c:pt idx="7832">
                  <c:v>0.7833</c:v>
                </c:pt>
                <c:pt idx="7833">
                  <c:v>0.78339999999999999</c:v>
                </c:pt>
                <c:pt idx="7834">
                  <c:v>0.78349999999999997</c:v>
                </c:pt>
                <c:pt idx="7835">
                  <c:v>0.78359999999999996</c:v>
                </c:pt>
                <c:pt idx="7836">
                  <c:v>0.78369999999999995</c:v>
                </c:pt>
                <c:pt idx="7837">
                  <c:v>0.78380000000000005</c:v>
                </c:pt>
                <c:pt idx="7838">
                  <c:v>0.78390000000000004</c:v>
                </c:pt>
                <c:pt idx="7839">
                  <c:v>0.78400000000000003</c:v>
                </c:pt>
                <c:pt idx="7840">
                  <c:v>0.78410000000000002</c:v>
                </c:pt>
                <c:pt idx="7841">
                  <c:v>0.78420000000000001</c:v>
                </c:pt>
                <c:pt idx="7842">
                  <c:v>0.7843</c:v>
                </c:pt>
                <c:pt idx="7843">
                  <c:v>0.78439999999999999</c:v>
                </c:pt>
                <c:pt idx="7844">
                  <c:v>0.78449999999999998</c:v>
                </c:pt>
                <c:pt idx="7845">
                  <c:v>0.78459999999999996</c:v>
                </c:pt>
                <c:pt idx="7846">
                  <c:v>0.78469999999999995</c:v>
                </c:pt>
                <c:pt idx="7847">
                  <c:v>0.78480000000000005</c:v>
                </c:pt>
                <c:pt idx="7848">
                  <c:v>0.78490000000000004</c:v>
                </c:pt>
                <c:pt idx="7849">
                  <c:v>0.78500000000000003</c:v>
                </c:pt>
                <c:pt idx="7850">
                  <c:v>0.78510000000000002</c:v>
                </c:pt>
                <c:pt idx="7851">
                  <c:v>0.78520000000000001</c:v>
                </c:pt>
                <c:pt idx="7852">
                  <c:v>0.7853</c:v>
                </c:pt>
                <c:pt idx="7853">
                  <c:v>0.78539999999999999</c:v>
                </c:pt>
                <c:pt idx="7854">
                  <c:v>0.78549999999999998</c:v>
                </c:pt>
                <c:pt idx="7855">
                  <c:v>0.78559999999999997</c:v>
                </c:pt>
                <c:pt idx="7856">
                  <c:v>0.78569999999999995</c:v>
                </c:pt>
                <c:pt idx="7857">
                  <c:v>0.78580000000000005</c:v>
                </c:pt>
                <c:pt idx="7858">
                  <c:v>0.78590000000000004</c:v>
                </c:pt>
                <c:pt idx="7859">
                  <c:v>0.78600000000000003</c:v>
                </c:pt>
                <c:pt idx="7860">
                  <c:v>0.78610000000000002</c:v>
                </c:pt>
                <c:pt idx="7861">
                  <c:v>0.78620000000000001</c:v>
                </c:pt>
                <c:pt idx="7862">
                  <c:v>0.7863</c:v>
                </c:pt>
                <c:pt idx="7863">
                  <c:v>0.78639999999999999</c:v>
                </c:pt>
                <c:pt idx="7864">
                  <c:v>0.78649999999999998</c:v>
                </c:pt>
                <c:pt idx="7865">
                  <c:v>0.78659999999999997</c:v>
                </c:pt>
                <c:pt idx="7866">
                  <c:v>0.78669999999999995</c:v>
                </c:pt>
                <c:pt idx="7867">
                  <c:v>0.78680000000000005</c:v>
                </c:pt>
                <c:pt idx="7868">
                  <c:v>0.78690000000000004</c:v>
                </c:pt>
                <c:pt idx="7869">
                  <c:v>0.78700000000000003</c:v>
                </c:pt>
                <c:pt idx="7870">
                  <c:v>0.78710000000000002</c:v>
                </c:pt>
                <c:pt idx="7871">
                  <c:v>0.78720000000000001</c:v>
                </c:pt>
                <c:pt idx="7872">
                  <c:v>0.7873</c:v>
                </c:pt>
                <c:pt idx="7873">
                  <c:v>0.78739999999999999</c:v>
                </c:pt>
                <c:pt idx="7874">
                  <c:v>0.78749999999999998</c:v>
                </c:pt>
                <c:pt idx="7875">
                  <c:v>0.78759999999999997</c:v>
                </c:pt>
                <c:pt idx="7876">
                  <c:v>0.78769999999999996</c:v>
                </c:pt>
                <c:pt idx="7877">
                  <c:v>0.78779999999999994</c:v>
                </c:pt>
                <c:pt idx="7878">
                  <c:v>0.78790000000000004</c:v>
                </c:pt>
                <c:pt idx="7879">
                  <c:v>0.78800000000000003</c:v>
                </c:pt>
                <c:pt idx="7880">
                  <c:v>0.78810000000000002</c:v>
                </c:pt>
                <c:pt idx="7881">
                  <c:v>0.78820000000000001</c:v>
                </c:pt>
                <c:pt idx="7882">
                  <c:v>0.7883</c:v>
                </c:pt>
                <c:pt idx="7883">
                  <c:v>0.78839999999999999</c:v>
                </c:pt>
                <c:pt idx="7884">
                  <c:v>0.78849999999999998</c:v>
                </c:pt>
                <c:pt idx="7885">
                  <c:v>0.78859999999999997</c:v>
                </c:pt>
                <c:pt idx="7886">
                  <c:v>0.78869999999999996</c:v>
                </c:pt>
                <c:pt idx="7887">
                  <c:v>0.78879999999999995</c:v>
                </c:pt>
                <c:pt idx="7888">
                  <c:v>0.78890000000000005</c:v>
                </c:pt>
                <c:pt idx="7889">
                  <c:v>0.78900000000000003</c:v>
                </c:pt>
                <c:pt idx="7890">
                  <c:v>0.78910000000000002</c:v>
                </c:pt>
                <c:pt idx="7891">
                  <c:v>0.78920000000000001</c:v>
                </c:pt>
                <c:pt idx="7892">
                  <c:v>0.7893</c:v>
                </c:pt>
                <c:pt idx="7893">
                  <c:v>0.78939999999999999</c:v>
                </c:pt>
                <c:pt idx="7894">
                  <c:v>0.78949999999999998</c:v>
                </c:pt>
                <c:pt idx="7895">
                  <c:v>0.78959999999999997</c:v>
                </c:pt>
                <c:pt idx="7896">
                  <c:v>0.78969999999999996</c:v>
                </c:pt>
                <c:pt idx="7897">
                  <c:v>0.78979999999999995</c:v>
                </c:pt>
                <c:pt idx="7898">
                  <c:v>0.78990000000000005</c:v>
                </c:pt>
                <c:pt idx="7899">
                  <c:v>0.79</c:v>
                </c:pt>
                <c:pt idx="7900">
                  <c:v>0.79010000000000002</c:v>
                </c:pt>
                <c:pt idx="7901">
                  <c:v>0.79020000000000001</c:v>
                </c:pt>
                <c:pt idx="7902">
                  <c:v>0.7903</c:v>
                </c:pt>
                <c:pt idx="7903">
                  <c:v>0.79039999999999999</c:v>
                </c:pt>
                <c:pt idx="7904">
                  <c:v>0.79049999999999998</c:v>
                </c:pt>
                <c:pt idx="7905">
                  <c:v>0.79059999999999997</c:v>
                </c:pt>
                <c:pt idx="7906">
                  <c:v>0.79069999999999996</c:v>
                </c:pt>
                <c:pt idx="7907">
                  <c:v>0.79079999999999995</c:v>
                </c:pt>
                <c:pt idx="7908">
                  <c:v>0.79090000000000005</c:v>
                </c:pt>
                <c:pt idx="7909">
                  <c:v>0.79100000000000004</c:v>
                </c:pt>
                <c:pt idx="7910">
                  <c:v>0.79110000000000003</c:v>
                </c:pt>
                <c:pt idx="7911">
                  <c:v>0.79120000000000001</c:v>
                </c:pt>
                <c:pt idx="7912">
                  <c:v>0.7913</c:v>
                </c:pt>
                <c:pt idx="7913">
                  <c:v>0.79139999999999999</c:v>
                </c:pt>
                <c:pt idx="7914">
                  <c:v>0.79149999999999998</c:v>
                </c:pt>
                <c:pt idx="7915">
                  <c:v>0.79159999999999997</c:v>
                </c:pt>
                <c:pt idx="7916">
                  <c:v>0.79169999999999996</c:v>
                </c:pt>
                <c:pt idx="7917">
                  <c:v>0.79179999999999995</c:v>
                </c:pt>
                <c:pt idx="7918">
                  <c:v>0.79190000000000005</c:v>
                </c:pt>
                <c:pt idx="7919">
                  <c:v>0.79200000000000004</c:v>
                </c:pt>
                <c:pt idx="7920">
                  <c:v>0.79210000000000003</c:v>
                </c:pt>
                <c:pt idx="7921">
                  <c:v>0.79220000000000002</c:v>
                </c:pt>
                <c:pt idx="7922">
                  <c:v>0.7923</c:v>
                </c:pt>
                <c:pt idx="7923">
                  <c:v>0.79239999999999999</c:v>
                </c:pt>
                <c:pt idx="7924">
                  <c:v>0.79249999999999998</c:v>
                </c:pt>
                <c:pt idx="7925">
                  <c:v>0.79259999999999997</c:v>
                </c:pt>
                <c:pt idx="7926">
                  <c:v>0.79269999999999996</c:v>
                </c:pt>
                <c:pt idx="7927">
                  <c:v>0.79279999999999995</c:v>
                </c:pt>
                <c:pt idx="7928">
                  <c:v>0.79290000000000005</c:v>
                </c:pt>
                <c:pt idx="7929">
                  <c:v>0.79300000000000004</c:v>
                </c:pt>
                <c:pt idx="7930">
                  <c:v>0.79310000000000003</c:v>
                </c:pt>
                <c:pt idx="7931">
                  <c:v>0.79320000000000002</c:v>
                </c:pt>
                <c:pt idx="7932">
                  <c:v>0.79330000000000001</c:v>
                </c:pt>
                <c:pt idx="7933">
                  <c:v>0.79339999999999999</c:v>
                </c:pt>
                <c:pt idx="7934">
                  <c:v>0.79349999999999998</c:v>
                </c:pt>
                <c:pt idx="7935">
                  <c:v>0.79359999999999997</c:v>
                </c:pt>
                <c:pt idx="7936">
                  <c:v>0.79369999999999996</c:v>
                </c:pt>
                <c:pt idx="7937">
                  <c:v>0.79379999999999995</c:v>
                </c:pt>
                <c:pt idx="7938">
                  <c:v>0.79390000000000005</c:v>
                </c:pt>
                <c:pt idx="7939">
                  <c:v>0.79400000000000004</c:v>
                </c:pt>
                <c:pt idx="7940">
                  <c:v>0.79410000000000003</c:v>
                </c:pt>
                <c:pt idx="7941">
                  <c:v>0.79420000000000002</c:v>
                </c:pt>
                <c:pt idx="7942">
                  <c:v>0.79430000000000001</c:v>
                </c:pt>
                <c:pt idx="7943">
                  <c:v>0.7944</c:v>
                </c:pt>
                <c:pt idx="7944">
                  <c:v>0.79449999999999998</c:v>
                </c:pt>
                <c:pt idx="7945">
                  <c:v>0.79459999999999997</c:v>
                </c:pt>
                <c:pt idx="7946">
                  <c:v>0.79469999999999996</c:v>
                </c:pt>
                <c:pt idx="7947">
                  <c:v>0.79479999999999995</c:v>
                </c:pt>
                <c:pt idx="7948">
                  <c:v>0.79490000000000005</c:v>
                </c:pt>
                <c:pt idx="7949">
                  <c:v>0.79500000000000004</c:v>
                </c:pt>
                <c:pt idx="7950">
                  <c:v>0.79510000000000003</c:v>
                </c:pt>
                <c:pt idx="7951">
                  <c:v>0.79520000000000002</c:v>
                </c:pt>
                <c:pt idx="7952">
                  <c:v>0.79530000000000001</c:v>
                </c:pt>
                <c:pt idx="7953">
                  <c:v>0.7954</c:v>
                </c:pt>
                <c:pt idx="7954">
                  <c:v>0.79549999999999998</c:v>
                </c:pt>
                <c:pt idx="7955">
                  <c:v>0.79559999999999997</c:v>
                </c:pt>
                <c:pt idx="7956">
                  <c:v>0.79569999999999996</c:v>
                </c:pt>
                <c:pt idx="7957">
                  <c:v>0.79579999999999995</c:v>
                </c:pt>
                <c:pt idx="7958">
                  <c:v>0.79590000000000005</c:v>
                </c:pt>
                <c:pt idx="7959">
                  <c:v>0.79600000000000004</c:v>
                </c:pt>
                <c:pt idx="7960">
                  <c:v>0.79610000000000003</c:v>
                </c:pt>
                <c:pt idx="7961">
                  <c:v>0.79620000000000002</c:v>
                </c:pt>
                <c:pt idx="7962">
                  <c:v>0.79630000000000001</c:v>
                </c:pt>
                <c:pt idx="7963">
                  <c:v>0.7964</c:v>
                </c:pt>
                <c:pt idx="7964">
                  <c:v>0.79649999999999999</c:v>
                </c:pt>
                <c:pt idx="7965">
                  <c:v>0.79659999999999997</c:v>
                </c:pt>
                <c:pt idx="7966">
                  <c:v>0.79669999999999996</c:v>
                </c:pt>
                <c:pt idx="7967">
                  <c:v>0.79679999999999995</c:v>
                </c:pt>
                <c:pt idx="7968">
                  <c:v>0.79690000000000005</c:v>
                </c:pt>
                <c:pt idx="7969">
                  <c:v>0.79700000000000004</c:v>
                </c:pt>
                <c:pt idx="7970">
                  <c:v>0.79710000000000003</c:v>
                </c:pt>
                <c:pt idx="7971">
                  <c:v>0.79720000000000002</c:v>
                </c:pt>
                <c:pt idx="7972">
                  <c:v>0.79730000000000001</c:v>
                </c:pt>
                <c:pt idx="7973">
                  <c:v>0.7974</c:v>
                </c:pt>
                <c:pt idx="7974">
                  <c:v>0.79749999999999999</c:v>
                </c:pt>
                <c:pt idx="7975">
                  <c:v>0.79759999999999998</c:v>
                </c:pt>
                <c:pt idx="7976">
                  <c:v>0.79769999999999996</c:v>
                </c:pt>
                <c:pt idx="7977">
                  <c:v>0.79779999999999995</c:v>
                </c:pt>
                <c:pt idx="7978">
                  <c:v>0.79790000000000005</c:v>
                </c:pt>
                <c:pt idx="7979">
                  <c:v>0.79800000000000004</c:v>
                </c:pt>
                <c:pt idx="7980">
                  <c:v>0.79810000000000003</c:v>
                </c:pt>
                <c:pt idx="7981">
                  <c:v>0.79820000000000002</c:v>
                </c:pt>
                <c:pt idx="7982">
                  <c:v>0.79830000000000001</c:v>
                </c:pt>
                <c:pt idx="7983">
                  <c:v>0.7984</c:v>
                </c:pt>
                <c:pt idx="7984">
                  <c:v>0.79849999999999999</c:v>
                </c:pt>
                <c:pt idx="7985">
                  <c:v>0.79859999999999998</c:v>
                </c:pt>
                <c:pt idx="7986">
                  <c:v>0.79869999999999997</c:v>
                </c:pt>
                <c:pt idx="7987">
                  <c:v>0.79879999999999995</c:v>
                </c:pt>
                <c:pt idx="7988">
                  <c:v>0.79890000000000005</c:v>
                </c:pt>
                <c:pt idx="7989">
                  <c:v>0.79900000000000004</c:v>
                </c:pt>
                <c:pt idx="7990">
                  <c:v>0.79910000000000003</c:v>
                </c:pt>
                <c:pt idx="7991">
                  <c:v>0.79920000000000002</c:v>
                </c:pt>
                <c:pt idx="7992">
                  <c:v>0.79930000000000001</c:v>
                </c:pt>
                <c:pt idx="7993">
                  <c:v>0.7994</c:v>
                </c:pt>
                <c:pt idx="7994">
                  <c:v>0.79949999999999999</c:v>
                </c:pt>
                <c:pt idx="7995">
                  <c:v>0.79959999999999998</c:v>
                </c:pt>
                <c:pt idx="7996">
                  <c:v>0.79969999999999997</c:v>
                </c:pt>
                <c:pt idx="7997">
                  <c:v>0.79979999999999996</c:v>
                </c:pt>
                <c:pt idx="7998">
                  <c:v>0.79990000000000006</c:v>
                </c:pt>
                <c:pt idx="7999">
                  <c:v>0.8</c:v>
                </c:pt>
                <c:pt idx="8000">
                  <c:v>0.80010000000000003</c:v>
                </c:pt>
                <c:pt idx="8001">
                  <c:v>0.80020000000000002</c:v>
                </c:pt>
                <c:pt idx="8002">
                  <c:v>0.80030000000000001</c:v>
                </c:pt>
                <c:pt idx="8003">
                  <c:v>0.8004</c:v>
                </c:pt>
                <c:pt idx="8004">
                  <c:v>0.80049999999999999</c:v>
                </c:pt>
                <c:pt idx="8005">
                  <c:v>0.80059999999999998</c:v>
                </c:pt>
                <c:pt idx="8006">
                  <c:v>0.80069999999999997</c:v>
                </c:pt>
                <c:pt idx="8007">
                  <c:v>0.80079999999999996</c:v>
                </c:pt>
                <c:pt idx="8008">
                  <c:v>0.80089999999999995</c:v>
                </c:pt>
                <c:pt idx="8009">
                  <c:v>0.80100000000000005</c:v>
                </c:pt>
                <c:pt idx="8010">
                  <c:v>0.80110000000000003</c:v>
                </c:pt>
                <c:pt idx="8011">
                  <c:v>0.80120000000000002</c:v>
                </c:pt>
                <c:pt idx="8012">
                  <c:v>0.80130000000000001</c:v>
                </c:pt>
                <c:pt idx="8013">
                  <c:v>0.8014</c:v>
                </c:pt>
                <c:pt idx="8014">
                  <c:v>0.80149999999999999</c:v>
                </c:pt>
                <c:pt idx="8015">
                  <c:v>0.80159999999999998</c:v>
                </c:pt>
                <c:pt idx="8016">
                  <c:v>0.80169999999999997</c:v>
                </c:pt>
                <c:pt idx="8017">
                  <c:v>0.80179999999999996</c:v>
                </c:pt>
                <c:pt idx="8018">
                  <c:v>0.80189999999999995</c:v>
                </c:pt>
                <c:pt idx="8019">
                  <c:v>0.80200000000000005</c:v>
                </c:pt>
                <c:pt idx="8020">
                  <c:v>0.80210000000000004</c:v>
                </c:pt>
                <c:pt idx="8021">
                  <c:v>0.80220000000000002</c:v>
                </c:pt>
                <c:pt idx="8022">
                  <c:v>0.80230000000000001</c:v>
                </c:pt>
                <c:pt idx="8023">
                  <c:v>0.8024</c:v>
                </c:pt>
                <c:pt idx="8024">
                  <c:v>0.80249999999999999</c:v>
                </c:pt>
                <c:pt idx="8025">
                  <c:v>0.80259999999999998</c:v>
                </c:pt>
                <c:pt idx="8026">
                  <c:v>0.80269999999999997</c:v>
                </c:pt>
                <c:pt idx="8027">
                  <c:v>0.80279999999999996</c:v>
                </c:pt>
                <c:pt idx="8028">
                  <c:v>0.80289999999999995</c:v>
                </c:pt>
                <c:pt idx="8029">
                  <c:v>0.80300000000000005</c:v>
                </c:pt>
                <c:pt idx="8030">
                  <c:v>0.80310000000000004</c:v>
                </c:pt>
                <c:pt idx="8031">
                  <c:v>0.80320000000000003</c:v>
                </c:pt>
                <c:pt idx="8032">
                  <c:v>0.80330000000000001</c:v>
                </c:pt>
                <c:pt idx="8033">
                  <c:v>0.8034</c:v>
                </c:pt>
                <c:pt idx="8034">
                  <c:v>0.80349999999999999</c:v>
                </c:pt>
                <c:pt idx="8035">
                  <c:v>0.80359999999999998</c:v>
                </c:pt>
                <c:pt idx="8036">
                  <c:v>0.80369999999999997</c:v>
                </c:pt>
                <c:pt idx="8037">
                  <c:v>0.80379999999999996</c:v>
                </c:pt>
                <c:pt idx="8038">
                  <c:v>0.80389999999999995</c:v>
                </c:pt>
                <c:pt idx="8039">
                  <c:v>0.80400000000000005</c:v>
                </c:pt>
                <c:pt idx="8040">
                  <c:v>0.80410000000000004</c:v>
                </c:pt>
                <c:pt idx="8041">
                  <c:v>0.80420000000000003</c:v>
                </c:pt>
                <c:pt idx="8042">
                  <c:v>0.80430000000000001</c:v>
                </c:pt>
                <c:pt idx="8043">
                  <c:v>0.8044</c:v>
                </c:pt>
                <c:pt idx="8044">
                  <c:v>0.80449999999999999</c:v>
                </c:pt>
                <c:pt idx="8045">
                  <c:v>0.80459999999999998</c:v>
                </c:pt>
                <c:pt idx="8046">
                  <c:v>0.80469999999999997</c:v>
                </c:pt>
                <c:pt idx="8047">
                  <c:v>0.80479999999999996</c:v>
                </c:pt>
                <c:pt idx="8048">
                  <c:v>0.80489999999999995</c:v>
                </c:pt>
                <c:pt idx="8049">
                  <c:v>0.80500000000000005</c:v>
                </c:pt>
                <c:pt idx="8050">
                  <c:v>0.80510000000000004</c:v>
                </c:pt>
                <c:pt idx="8051">
                  <c:v>0.80520000000000003</c:v>
                </c:pt>
                <c:pt idx="8052">
                  <c:v>0.80530000000000002</c:v>
                </c:pt>
                <c:pt idx="8053">
                  <c:v>0.8054</c:v>
                </c:pt>
                <c:pt idx="8054">
                  <c:v>0.80549999999999999</c:v>
                </c:pt>
                <c:pt idx="8055">
                  <c:v>0.80559999999999998</c:v>
                </c:pt>
                <c:pt idx="8056">
                  <c:v>0.80569999999999997</c:v>
                </c:pt>
                <c:pt idx="8057">
                  <c:v>0.80579999999999996</c:v>
                </c:pt>
                <c:pt idx="8058">
                  <c:v>0.80589999999999995</c:v>
                </c:pt>
                <c:pt idx="8059">
                  <c:v>0.80600000000000005</c:v>
                </c:pt>
                <c:pt idx="8060">
                  <c:v>0.80610000000000004</c:v>
                </c:pt>
                <c:pt idx="8061">
                  <c:v>0.80620000000000003</c:v>
                </c:pt>
                <c:pt idx="8062">
                  <c:v>0.80630000000000002</c:v>
                </c:pt>
                <c:pt idx="8063">
                  <c:v>0.80640000000000001</c:v>
                </c:pt>
                <c:pt idx="8064">
                  <c:v>0.80649999999999999</c:v>
                </c:pt>
                <c:pt idx="8065">
                  <c:v>0.80659999999999998</c:v>
                </c:pt>
                <c:pt idx="8066">
                  <c:v>0.80669999999999997</c:v>
                </c:pt>
                <c:pt idx="8067">
                  <c:v>0.80679999999999996</c:v>
                </c:pt>
                <c:pt idx="8068">
                  <c:v>0.80689999999999995</c:v>
                </c:pt>
                <c:pt idx="8069">
                  <c:v>0.80700000000000005</c:v>
                </c:pt>
                <c:pt idx="8070">
                  <c:v>0.80710000000000004</c:v>
                </c:pt>
                <c:pt idx="8071">
                  <c:v>0.80720000000000003</c:v>
                </c:pt>
                <c:pt idx="8072">
                  <c:v>0.80730000000000002</c:v>
                </c:pt>
                <c:pt idx="8073">
                  <c:v>0.80740000000000001</c:v>
                </c:pt>
                <c:pt idx="8074">
                  <c:v>0.8075</c:v>
                </c:pt>
                <c:pt idx="8075">
                  <c:v>0.80759999999999998</c:v>
                </c:pt>
                <c:pt idx="8076">
                  <c:v>0.80769999999999997</c:v>
                </c:pt>
                <c:pt idx="8077">
                  <c:v>0.80779999999999996</c:v>
                </c:pt>
                <c:pt idx="8078">
                  <c:v>0.80789999999999995</c:v>
                </c:pt>
                <c:pt idx="8079">
                  <c:v>0.80800000000000005</c:v>
                </c:pt>
                <c:pt idx="8080">
                  <c:v>0.80810000000000004</c:v>
                </c:pt>
                <c:pt idx="8081">
                  <c:v>0.80820000000000003</c:v>
                </c:pt>
                <c:pt idx="8082">
                  <c:v>0.80830000000000002</c:v>
                </c:pt>
                <c:pt idx="8083">
                  <c:v>0.80840000000000001</c:v>
                </c:pt>
                <c:pt idx="8084">
                  <c:v>0.8085</c:v>
                </c:pt>
                <c:pt idx="8085">
                  <c:v>0.80859999999999999</c:v>
                </c:pt>
                <c:pt idx="8086">
                  <c:v>0.80869999999999997</c:v>
                </c:pt>
                <c:pt idx="8087">
                  <c:v>0.80879999999999996</c:v>
                </c:pt>
                <c:pt idx="8088">
                  <c:v>0.80889999999999995</c:v>
                </c:pt>
                <c:pt idx="8089">
                  <c:v>0.80900000000000005</c:v>
                </c:pt>
                <c:pt idx="8090">
                  <c:v>0.80910000000000004</c:v>
                </c:pt>
                <c:pt idx="8091">
                  <c:v>0.80920000000000003</c:v>
                </c:pt>
                <c:pt idx="8092">
                  <c:v>0.80930000000000002</c:v>
                </c:pt>
                <c:pt idx="8093">
                  <c:v>0.80940000000000001</c:v>
                </c:pt>
                <c:pt idx="8094">
                  <c:v>0.8095</c:v>
                </c:pt>
                <c:pt idx="8095">
                  <c:v>0.80959999999999999</c:v>
                </c:pt>
                <c:pt idx="8096">
                  <c:v>0.80969999999999998</c:v>
                </c:pt>
                <c:pt idx="8097">
                  <c:v>0.80979999999999996</c:v>
                </c:pt>
                <c:pt idx="8098">
                  <c:v>0.80989999999999995</c:v>
                </c:pt>
                <c:pt idx="8099">
                  <c:v>0.81</c:v>
                </c:pt>
                <c:pt idx="8100">
                  <c:v>0.81010000000000004</c:v>
                </c:pt>
                <c:pt idx="8101">
                  <c:v>0.81020000000000003</c:v>
                </c:pt>
                <c:pt idx="8102">
                  <c:v>0.81030000000000002</c:v>
                </c:pt>
                <c:pt idx="8103">
                  <c:v>0.81040000000000001</c:v>
                </c:pt>
                <c:pt idx="8104">
                  <c:v>0.8105</c:v>
                </c:pt>
                <c:pt idx="8105">
                  <c:v>0.81059999999999999</c:v>
                </c:pt>
                <c:pt idx="8106">
                  <c:v>0.81069999999999998</c:v>
                </c:pt>
                <c:pt idx="8107">
                  <c:v>0.81079999999999997</c:v>
                </c:pt>
                <c:pt idx="8108">
                  <c:v>0.81089999999999995</c:v>
                </c:pt>
                <c:pt idx="8109">
                  <c:v>0.81100000000000005</c:v>
                </c:pt>
                <c:pt idx="8110">
                  <c:v>0.81110000000000004</c:v>
                </c:pt>
                <c:pt idx="8111">
                  <c:v>0.81120000000000003</c:v>
                </c:pt>
                <c:pt idx="8112">
                  <c:v>0.81130000000000002</c:v>
                </c:pt>
                <c:pt idx="8113">
                  <c:v>0.81140000000000001</c:v>
                </c:pt>
                <c:pt idx="8114">
                  <c:v>0.8115</c:v>
                </c:pt>
                <c:pt idx="8115">
                  <c:v>0.81159999999999999</c:v>
                </c:pt>
                <c:pt idx="8116">
                  <c:v>0.81169999999999998</c:v>
                </c:pt>
                <c:pt idx="8117">
                  <c:v>0.81179999999999997</c:v>
                </c:pt>
                <c:pt idx="8118">
                  <c:v>0.81189999999999996</c:v>
                </c:pt>
                <c:pt idx="8119">
                  <c:v>0.81200000000000006</c:v>
                </c:pt>
                <c:pt idx="8120">
                  <c:v>0.81210000000000004</c:v>
                </c:pt>
                <c:pt idx="8121">
                  <c:v>0.81220000000000003</c:v>
                </c:pt>
                <c:pt idx="8122">
                  <c:v>0.81230000000000002</c:v>
                </c:pt>
                <c:pt idx="8123">
                  <c:v>0.81240000000000001</c:v>
                </c:pt>
                <c:pt idx="8124">
                  <c:v>0.8125</c:v>
                </c:pt>
                <c:pt idx="8125">
                  <c:v>0.81259999999999999</c:v>
                </c:pt>
                <c:pt idx="8126">
                  <c:v>0.81269999999999998</c:v>
                </c:pt>
                <c:pt idx="8127">
                  <c:v>0.81279999999999997</c:v>
                </c:pt>
                <c:pt idx="8128">
                  <c:v>0.81289999999999996</c:v>
                </c:pt>
                <c:pt idx="8129">
                  <c:v>0.81299999999999994</c:v>
                </c:pt>
                <c:pt idx="8130">
                  <c:v>0.81310000000000004</c:v>
                </c:pt>
                <c:pt idx="8131">
                  <c:v>0.81320000000000003</c:v>
                </c:pt>
                <c:pt idx="8132">
                  <c:v>0.81330000000000002</c:v>
                </c:pt>
                <c:pt idx="8133">
                  <c:v>0.81340000000000001</c:v>
                </c:pt>
                <c:pt idx="8134">
                  <c:v>0.8135</c:v>
                </c:pt>
                <c:pt idx="8135">
                  <c:v>0.81359999999999999</c:v>
                </c:pt>
                <c:pt idx="8136">
                  <c:v>0.81369999999999998</c:v>
                </c:pt>
                <c:pt idx="8137">
                  <c:v>0.81379999999999997</c:v>
                </c:pt>
                <c:pt idx="8138">
                  <c:v>0.81389999999999996</c:v>
                </c:pt>
                <c:pt idx="8139">
                  <c:v>0.81399999999999995</c:v>
                </c:pt>
                <c:pt idx="8140">
                  <c:v>0.81410000000000005</c:v>
                </c:pt>
                <c:pt idx="8141">
                  <c:v>0.81420000000000003</c:v>
                </c:pt>
                <c:pt idx="8142">
                  <c:v>0.81430000000000002</c:v>
                </c:pt>
                <c:pt idx="8143">
                  <c:v>0.81440000000000001</c:v>
                </c:pt>
                <c:pt idx="8144">
                  <c:v>0.8145</c:v>
                </c:pt>
                <c:pt idx="8145">
                  <c:v>0.81459999999999999</c:v>
                </c:pt>
                <c:pt idx="8146">
                  <c:v>0.81469999999999998</c:v>
                </c:pt>
                <c:pt idx="8147">
                  <c:v>0.81479999999999997</c:v>
                </c:pt>
                <c:pt idx="8148">
                  <c:v>0.81489999999999996</c:v>
                </c:pt>
                <c:pt idx="8149">
                  <c:v>0.81499999999999995</c:v>
                </c:pt>
                <c:pt idx="8150">
                  <c:v>0.81510000000000005</c:v>
                </c:pt>
                <c:pt idx="8151">
                  <c:v>0.81520000000000004</c:v>
                </c:pt>
                <c:pt idx="8152">
                  <c:v>0.81530000000000002</c:v>
                </c:pt>
                <c:pt idx="8153">
                  <c:v>0.81540000000000001</c:v>
                </c:pt>
                <c:pt idx="8154">
                  <c:v>0.8155</c:v>
                </c:pt>
                <c:pt idx="8155">
                  <c:v>0.81559999999999999</c:v>
                </c:pt>
                <c:pt idx="8156">
                  <c:v>0.81569999999999998</c:v>
                </c:pt>
                <c:pt idx="8157">
                  <c:v>0.81579999999999997</c:v>
                </c:pt>
                <c:pt idx="8158">
                  <c:v>0.81589999999999996</c:v>
                </c:pt>
                <c:pt idx="8159">
                  <c:v>0.81599999999999995</c:v>
                </c:pt>
                <c:pt idx="8160">
                  <c:v>0.81610000000000005</c:v>
                </c:pt>
                <c:pt idx="8161">
                  <c:v>0.81620000000000004</c:v>
                </c:pt>
                <c:pt idx="8162">
                  <c:v>0.81630000000000003</c:v>
                </c:pt>
                <c:pt idx="8163">
                  <c:v>0.81640000000000001</c:v>
                </c:pt>
                <c:pt idx="8164">
                  <c:v>0.8165</c:v>
                </c:pt>
                <c:pt idx="8165">
                  <c:v>0.81659999999999999</c:v>
                </c:pt>
                <c:pt idx="8166">
                  <c:v>0.81669999999999998</c:v>
                </c:pt>
                <c:pt idx="8167">
                  <c:v>0.81679999999999997</c:v>
                </c:pt>
                <c:pt idx="8168">
                  <c:v>0.81689999999999996</c:v>
                </c:pt>
                <c:pt idx="8169">
                  <c:v>0.81699999999999995</c:v>
                </c:pt>
                <c:pt idx="8170">
                  <c:v>0.81710000000000005</c:v>
                </c:pt>
                <c:pt idx="8171">
                  <c:v>0.81720000000000004</c:v>
                </c:pt>
                <c:pt idx="8172">
                  <c:v>0.81730000000000003</c:v>
                </c:pt>
                <c:pt idx="8173">
                  <c:v>0.81740000000000002</c:v>
                </c:pt>
                <c:pt idx="8174">
                  <c:v>0.8175</c:v>
                </c:pt>
                <c:pt idx="8175">
                  <c:v>0.81759999999999999</c:v>
                </c:pt>
                <c:pt idx="8176">
                  <c:v>0.81769999999999998</c:v>
                </c:pt>
                <c:pt idx="8177">
                  <c:v>0.81779999999999997</c:v>
                </c:pt>
                <c:pt idx="8178">
                  <c:v>0.81789999999999996</c:v>
                </c:pt>
                <c:pt idx="8179">
                  <c:v>0.81799999999999995</c:v>
                </c:pt>
                <c:pt idx="8180">
                  <c:v>0.81810000000000005</c:v>
                </c:pt>
                <c:pt idx="8181">
                  <c:v>0.81820000000000004</c:v>
                </c:pt>
                <c:pt idx="8182">
                  <c:v>0.81830000000000003</c:v>
                </c:pt>
                <c:pt idx="8183">
                  <c:v>0.81840000000000002</c:v>
                </c:pt>
                <c:pt idx="8184">
                  <c:v>0.81850000000000001</c:v>
                </c:pt>
                <c:pt idx="8185">
                  <c:v>0.81859999999999999</c:v>
                </c:pt>
                <c:pt idx="8186">
                  <c:v>0.81869999999999998</c:v>
                </c:pt>
                <c:pt idx="8187">
                  <c:v>0.81879999999999997</c:v>
                </c:pt>
                <c:pt idx="8188">
                  <c:v>0.81889999999999996</c:v>
                </c:pt>
                <c:pt idx="8189">
                  <c:v>0.81899999999999995</c:v>
                </c:pt>
                <c:pt idx="8190">
                  <c:v>0.81910000000000005</c:v>
                </c:pt>
                <c:pt idx="8191">
                  <c:v>0.81920000000000004</c:v>
                </c:pt>
                <c:pt idx="8192">
                  <c:v>0.81930000000000003</c:v>
                </c:pt>
                <c:pt idx="8193">
                  <c:v>0.81940000000000002</c:v>
                </c:pt>
                <c:pt idx="8194">
                  <c:v>0.81950000000000001</c:v>
                </c:pt>
                <c:pt idx="8195">
                  <c:v>0.8196</c:v>
                </c:pt>
                <c:pt idx="8196">
                  <c:v>0.81969999999999998</c:v>
                </c:pt>
                <c:pt idx="8197">
                  <c:v>0.81979999999999997</c:v>
                </c:pt>
                <c:pt idx="8198">
                  <c:v>0.81989999999999996</c:v>
                </c:pt>
                <c:pt idx="8199">
                  <c:v>0.82</c:v>
                </c:pt>
                <c:pt idx="8200">
                  <c:v>0.82010000000000005</c:v>
                </c:pt>
                <c:pt idx="8201">
                  <c:v>0.82020000000000004</c:v>
                </c:pt>
                <c:pt idx="8202">
                  <c:v>0.82030000000000003</c:v>
                </c:pt>
                <c:pt idx="8203">
                  <c:v>0.82040000000000002</c:v>
                </c:pt>
                <c:pt idx="8204">
                  <c:v>0.82050000000000001</c:v>
                </c:pt>
                <c:pt idx="8205">
                  <c:v>0.8206</c:v>
                </c:pt>
                <c:pt idx="8206">
                  <c:v>0.82069999999999999</c:v>
                </c:pt>
                <c:pt idx="8207">
                  <c:v>0.82079999999999997</c:v>
                </c:pt>
                <c:pt idx="8208">
                  <c:v>0.82089999999999996</c:v>
                </c:pt>
                <c:pt idx="8209">
                  <c:v>0.82099999999999995</c:v>
                </c:pt>
                <c:pt idx="8210">
                  <c:v>0.82110000000000005</c:v>
                </c:pt>
                <c:pt idx="8211">
                  <c:v>0.82120000000000004</c:v>
                </c:pt>
                <c:pt idx="8212">
                  <c:v>0.82130000000000003</c:v>
                </c:pt>
                <c:pt idx="8213">
                  <c:v>0.82140000000000002</c:v>
                </c:pt>
                <c:pt idx="8214">
                  <c:v>0.82150000000000001</c:v>
                </c:pt>
                <c:pt idx="8215">
                  <c:v>0.8216</c:v>
                </c:pt>
                <c:pt idx="8216">
                  <c:v>0.82169999999999999</c:v>
                </c:pt>
                <c:pt idx="8217">
                  <c:v>0.82179999999999997</c:v>
                </c:pt>
                <c:pt idx="8218">
                  <c:v>0.82189999999999996</c:v>
                </c:pt>
                <c:pt idx="8219">
                  <c:v>0.82199999999999995</c:v>
                </c:pt>
                <c:pt idx="8220">
                  <c:v>0.82210000000000005</c:v>
                </c:pt>
                <c:pt idx="8221">
                  <c:v>0.82220000000000004</c:v>
                </c:pt>
                <c:pt idx="8222">
                  <c:v>0.82230000000000003</c:v>
                </c:pt>
                <c:pt idx="8223">
                  <c:v>0.82240000000000002</c:v>
                </c:pt>
                <c:pt idx="8224">
                  <c:v>0.82250000000000001</c:v>
                </c:pt>
                <c:pt idx="8225">
                  <c:v>0.8226</c:v>
                </c:pt>
                <c:pt idx="8226">
                  <c:v>0.82269999999999999</c:v>
                </c:pt>
                <c:pt idx="8227">
                  <c:v>0.82279999999999998</c:v>
                </c:pt>
                <c:pt idx="8228">
                  <c:v>0.82289999999999996</c:v>
                </c:pt>
                <c:pt idx="8229">
                  <c:v>0.82299999999999995</c:v>
                </c:pt>
                <c:pt idx="8230">
                  <c:v>0.82310000000000005</c:v>
                </c:pt>
                <c:pt idx="8231">
                  <c:v>0.82320000000000004</c:v>
                </c:pt>
                <c:pt idx="8232">
                  <c:v>0.82330000000000003</c:v>
                </c:pt>
                <c:pt idx="8233">
                  <c:v>0.82340000000000002</c:v>
                </c:pt>
                <c:pt idx="8234">
                  <c:v>0.82350000000000001</c:v>
                </c:pt>
                <c:pt idx="8235">
                  <c:v>0.8236</c:v>
                </c:pt>
                <c:pt idx="8236">
                  <c:v>0.82369999999999999</c:v>
                </c:pt>
                <c:pt idx="8237">
                  <c:v>0.82379999999999998</c:v>
                </c:pt>
                <c:pt idx="8238">
                  <c:v>0.82389999999999997</c:v>
                </c:pt>
                <c:pt idx="8239">
                  <c:v>0.82399999999999995</c:v>
                </c:pt>
                <c:pt idx="8240">
                  <c:v>0.82410000000000005</c:v>
                </c:pt>
                <c:pt idx="8241">
                  <c:v>0.82420000000000004</c:v>
                </c:pt>
                <c:pt idx="8242">
                  <c:v>0.82430000000000003</c:v>
                </c:pt>
                <c:pt idx="8243">
                  <c:v>0.82440000000000002</c:v>
                </c:pt>
                <c:pt idx="8244">
                  <c:v>0.82450000000000001</c:v>
                </c:pt>
                <c:pt idx="8245">
                  <c:v>0.8246</c:v>
                </c:pt>
                <c:pt idx="8246">
                  <c:v>0.82469999999999999</c:v>
                </c:pt>
                <c:pt idx="8247">
                  <c:v>0.82479999999999998</c:v>
                </c:pt>
                <c:pt idx="8248">
                  <c:v>0.82489999999999997</c:v>
                </c:pt>
                <c:pt idx="8249">
                  <c:v>0.82499999999999996</c:v>
                </c:pt>
                <c:pt idx="8250">
                  <c:v>0.82509999999999994</c:v>
                </c:pt>
                <c:pt idx="8251">
                  <c:v>0.82520000000000004</c:v>
                </c:pt>
                <c:pt idx="8252">
                  <c:v>0.82530000000000003</c:v>
                </c:pt>
                <c:pt idx="8253">
                  <c:v>0.82540000000000002</c:v>
                </c:pt>
                <c:pt idx="8254">
                  <c:v>0.82550000000000001</c:v>
                </c:pt>
                <c:pt idx="8255">
                  <c:v>0.8256</c:v>
                </c:pt>
                <c:pt idx="8256">
                  <c:v>0.82569999999999999</c:v>
                </c:pt>
                <c:pt idx="8257">
                  <c:v>0.82579999999999998</c:v>
                </c:pt>
                <c:pt idx="8258">
                  <c:v>0.82589999999999997</c:v>
                </c:pt>
                <c:pt idx="8259">
                  <c:v>0.82599999999999996</c:v>
                </c:pt>
                <c:pt idx="8260">
                  <c:v>0.82609999999999995</c:v>
                </c:pt>
                <c:pt idx="8261">
                  <c:v>0.82620000000000005</c:v>
                </c:pt>
                <c:pt idx="8262">
                  <c:v>0.82630000000000003</c:v>
                </c:pt>
                <c:pt idx="8263">
                  <c:v>0.82640000000000002</c:v>
                </c:pt>
                <c:pt idx="8264">
                  <c:v>0.82650000000000001</c:v>
                </c:pt>
                <c:pt idx="8265">
                  <c:v>0.8266</c:v>
                </c:pt>
                <c:pt idx="8266">
                  <c:v>0.82669999999999999</c:v>
                </c:pt>
                <c:pt idx="8267">
                  <c:v>0.82679999999999998</c:v>
                </c:pt>
                <c:pt idx="8268">
                  <c:v>0.82689999999999997</c:v>
                </c:pt>
                <c:pt idx="8269">
                  <c:v>0.82699999999999996</c:v>
                </c:pt>
                <c:pt idx="8270">
                  <c:v>0.82709999999999995</c:v>
                </c:pt>
                <c:pt idx="8271">
                  <c:v>0.82720000000000005</c:v>
                </c:pt>
                <c:pt idx="8272">
                  <c:v>0.82730000000000004</c:v>
                </c:pt>
                <c:pt idx="8273">
                  <c:v>0.82740000000000002</c:v>
                </c:pt>
                <c:pt idx="8274">
                  <c:v>0.82750000000000001</c:v>
                </c:pt>
                <c:pt idx="8275">
                  <c:v>0.8276</c:v>
                </c:pt>
                <c:pt idx="8276">
                  <c:v>0.82769999999999999</c:v>
                </c:pt>
                <c:pt idx="8277">
                  <c:v>0.82779999999999998</c:v>
                </c:pt>
                <c:pt idx="8278">
                  <c:v>0.82789999999999997</c:v>
                </c:pt>
                <c:pt idx="8279">
                  <c:v>0.82799999999999996</c:v>
                </c:pt>
                <c:pt idx="8280">
                  <c:v>0.82809999999999995</c:v>
                </c:pt>
                <c:pt idx="8281">
                  <c:v>0.82820000000000005</c:v>
                </c:pt>
                <c:pt idx="8282">
                  <c:v>0.82830000000000004</c:v>
                </c:pt>
                <c:pt idx="8283">
                  <c:v>0.82840000000000003</c:v>
                </c:pt>
                <c:pt idx="8284">
                  <c:v>0.82850000000000001</c:v>
                </c:pt>
                <c:pt idx="8285">
                  <c:v>0.8286</c:v>
                </c:pt>
                <c:pt idx="8286">
                  <c:v>0.82869999999999999</c:v>
                </c:pt>
                <c:pt idx="8287">
                  <c:v>0.82879999999999998</c:v>
                </c:pt>
                <c:pt idx="8288">
                  <c:v>0.82889999999999997</c:v>
                </c:pt>
                <c:pt idx="8289">
                  <c:v>0.82899999999999996</c:v>
                </c:pt>
                <c:pt idx="8290">
                  <c:v>0.82909999999999995</c:v>
                </c:pt>
                <c:pt idx="8291">
                  <c:v>0.82920000000000005</c:v>
                </c:pt>
                <c:pt idx="8292">
                  <c:v>0.82930000000000004</c:v>
                </c:pt>
                <c:pt idx="8293">
                  <c:v>0.82940000000000003</c:v>
                </c:pt>
                <c:pt idx="8294">
                  <c:v>0.82950000000000002</c:v>
                </c:pt>
                <c:pt idx="8295">
                  <c:v>0.8296</c:v>
                </c:pt>
                <c:pt idx="8296">
                  <c:v>0.82969999999999999</c:v>
                </c:pt>
                <c:pt idx="8297">
                  <c:v>0.82979999999999998</c:v>
                </c:pt>
                <c:pt idx="8298">
                  <c:v>0.82989999999999997</c:v>
                </c:pt>
                <c:pt idx="8299">
                  <c:v>0.83</c:v>
                </c:pt>
                <c:pt idx="8300">
                  <c:v>0.83009999999999995</c:v>
                </c:pt>
                <c:pt idx="8301">
                  <c:v>0.83020000000000005</c:v>
                </c:pt>
                <c:pt idx="8302">
                  <c:v>0.83030000000000004</c:v>
                </c:pt>
                <c:pt idx="8303">
                  <c:v>0.83040000000000003</c:v>
                </c:pt>
                <c:pt idx="8304">
                  <c:v>0.83050000000000002</c:v>
                </c:pt>
                <c:pt idx="8305">
                  <c:v>0.8306</c:v>
                </c:pt>
                <c:pt idx="8306">
                  <c:v>0.83069999999999999</c:v>
                </c:pt>
                <c:pt idx="8307">
                  <c:v>0.83079999999999998</c:v>
                </c:pt>
                <c:pt idx="8308">
                  <c:v>0.83089999999999997</c:v>
                </c:pt>
                <c:pt idx="8309">
                  <c:v>0.83099999999999996</c:v>
                </c:pt>
                <c:pt idx="8310">
                  <c:v>0.83109999999999995</c:v>
                </c:pt>
                <c:pt idx="8311">
                  <c:v>0.83120000000000005</c:v>
                </c:pt>
                <c:pt idx="8312">
                  <c:v>0.83130000000000004</c:v>
                </c:pt>
                <c:pt idx="8313">
                  <c:v>0.83140000000000003</c:v>
                </c:pt>
                <c:pt idx="8314">
                  <c:v>0.83150000000000002</c:v>
                </c:pt>
                <c:pt idx="8315">
                  <c:v>0.83160000000000001</c:v>
                </c:pt>
                <c:pt idx="8316">
                  <c:v>0.83169999999999999</c:v>
                </c:pt>
                <c:pt idx="8317">
                  <c:v>0.83179999999999998</c:v>
                </c:pt>
                <c:pt idx="8318">
                  <c:v>0.83189999999999997</c:v>
                </c:pt>
                <c:pt idx="8319">
                  <c:v>0.83199999999999996</c:v>
                </c:pt>
                <c:pt idx="8320">
                  <c:v>0.83209999999999995</c:v>
                </c:pt>
                <c:pt idx="8321">
                  <c:v>0.83220000000000005</c:v>
                </c:pt>
                <c:pt idx="8322">
                  <c:v>0.83230000000000004</c:v>
                </c:pt>
                <c:pt idx="8323">
                  <c:v>0.83240000000000003</c:v>
                </c:pt>
                <c:pt idx="8324">
                  <c:v>0.83250000000000002</c:v>
                </c:pt>
                <c:pt idx="8325">
                  <c:v>0.83260000000000001</c:v>
                </c:pt>
                <c:pt idx="8326">
                  <c:v>0.8327</c:v>
                </c:pt>
                <c:pt idx="8327">
                  <c:v>0.83279999999999998</c:v>
                </c:pt>
                <c:pt idx="8328">
                  <c:v>0.83289999999999997</c:v>
                </c:pt>
                <c:pt idx="8329">
                  <c:v>0.83299999999999996</c:v>
                </c:pt>
                <c:pt idx="8330">
                  <c:v>0.83309999999999995</c:v>
                </c:pt>
                <c:pt idx="8331">
                  <c:v>0.83320000000000005</c:v>
                </c:pt>
                <c:pt idx="8332">
                  <c:v>0.83330000000000004</c:v>
                </c:pt>
                <c:pt idx="8333">
                  <c:v>0.83340000000000003</c:v>
                </c:pt>
                <c:pt idx="8334">
                  <c:v>0.83350000000000002</c:v>
                </c:pt>
                <c:pt idx="8335">
                  <c:v>0.83360000000000001</c:v>
                </c:pt>
                <c:pt idx="8336">
                  <c:v>0.8337</c:v>
                </c:pt>
                <c:pt idx="8337">
                  <c:v>0.83379999999999999</c:v>
                </c:pt>
                <c:pt idx="8338">
                  <c:v>0.83389999999999997</c:v>
                </c:pt>
                <c:pt idx="8339">
                  <c:v>0.83399999999999996</c:v>
                </c:pt>
                <c:pt idx="8340">
                  <c:v>0.83409999999999995</c:v>
                </c:pt>
                <c:pt idx="8341">
                  <c:v>0.83420000000000005</c:v>
                </c:pt>
                <c:pt idx="8342">
                  <c:v>0.83430000000000004</c:v>
                </c:pt>
                <c:pt idx="8343">
                  <c:v>0.83440000000000003</c:v>
                </c:pt>
                <c:pt idx="8344">
                  <c:v>0.83450000000000002</c:v>
                </c:pt>
                <c:pt idx="8345">
                  <c:v>0.83460000000000001</c:v>
                </c:pt>
                <c:pt idx="8346">
                  <c:v>0.8347</c:v>
                </c:pt>
                <c:pt idx="8347">
                  <c:v>0.83479999999999999</c:v>
                </c:pt>
                <c:pt idx="8348">
                  <c:v>0.83489999999999998</c:v>
                </c:pt>
                <c:pt idx="8349">
                  <c:v>0.83499999999999996</c:v>
                </c:pt>
                <c:pt idx="8350">
                  <c:v>0.83509999999999995</c:v>
                </c:pt>
                <c:pt idx="8351">
                  <c:v>0.83520000000000005</c:v>
                </c:pt>
                <c:pt idx="8352">
                  <c:v>0.83530000000000004</c:v>
                </c:pt>
                <c:pt idx="8353">
                  <c:v>0.83540000000000003</c:v>
                </c:pt>
                <c:pt idx="8354">
                  <c:v>0.83550000000000002</c:v>
                </c:pt>
                <c:pt idx="8355">
                  <c:v>0.83560000000000001</c:v>
                </c:pt>
                <c:pt idx="8356">
                  <c:v>0.8357</c:v>
                </c:pt>
                <c:pt idx="8357">
                  <c:v>0.83579999999999999</c:v>
                </c:pt>
                <c:pt idx="8358">
                  <c:v>0.83589999999999998</c:v>
                </c:pt>
                <c:pt idx="8359">
                  <c:v>0.83599999999999997</c:v>
                </c:pt>
                <c:pt idx="8360">
                  <c:v>0.83609999999999995</c:v>
                </c:pt>
                <c:pt idx="8361">
                  <c:v>0.83620000000000005</c:v>
                </c:pt>
                <c:pt idx="8362">
                  <c:v>0.83630000000000004</c:v>
                </c:pt>
                <c:pt idx="8363">
                  <c:v>0.83640000000000003</c:v>
                </c:pt>
                <c:pt idx="8364">
                  <c:v>0.83650000000000002</c:v>
                </c:pt>
                <c:pt idx="8365">
                  <c:v>0.83660000000000001</c:v>
                </c:pt>
                <c:pt idx="8366">
                  <c:v>0.8367</c:v>
                </c:pt>
                <c:pt idx="8367">
                  <c:v>0.83679999999999999</c:v>
                </c:pt>
                <c:pt idx="8368">
                  <c:v>0.83689999999999998</c:v>
                </c:pt>
                <c:pt idx="8369">
                  <c:v>0.83699999999999997</c:v>
                </c:pt>
                <c:pt idx="8370">
                  <c:v>0.83709999999999996</c:v>
                </c:pt>
                <c:pt idx="8371">
                  <c:v>0.83720000000000006</c:v>
                </c:pt>
                <c:pt idx="8372">
                  <c:v>0.83730000000000004</c:v>
                </c:pt>
                <c:pt idx="8373">
                  <c:v>0.83740000000000003</c:v>
                </c:pt>
                <c:pt idx="8374">
                  <c:v>0.83750000000000002</c:v>
                </c:pt>
                <c:pt idx="8375">
                  <c:v>0.83760000000000001</c:v>
                </c:pt>
                <c:pt idx="8376">
                  <c:v>0.8377</c:v>
                </c:pt>
                <c:pt idx="8377">
                  <c:v>0.83779999999999999</c:v>
                </c:pt>
                <c:pt idx="8378">
                  <c:v>0.83789999999999998</c:v>
                </c:pt>
                <c:pt idx="8379">
                  <c:v>0.83799999999999997</c:v>
                </c:pt>
                <c:pt idx="8380">
                  <c:v>0.83809999999999996</c:v>
                </c:pt>
                <c:pt idx="8381">
                  <c:v>0.83819999999999995</c:v>
                </c:pt>
                <c:pt idx="8382">
                  <c:v>0.83830000000000005</c:v>
                </c:pt>
                <c:pt idx="8383">
                  <c:v>0.83840000000000003</c:v>
                </c:pt>
                <c:pt idx="8384">
                  <c:v>0.83850000000000002</c:v>
                </c:pt>
                <c:pt idx="8385">
                  <c:v>0.83860000000000001</c:v>
                </c:pt>
                <c:pt idx="8386">
                  <c:v>0.8387</c:v>
                </c:pt>
                <c:pt idx="8387">
                  <c:v>0.83879999999999999</c:v>
                </c:pt>
                <c:pt idx="8388">
                  <c:v>0.83889999999999998</c:v>
                </c:pt>
                <c:pt idx="8389">
                  <c:v>0.83899999999999997</c:v>
                </c:pt>
                <c:pt idx="8390">
                  <c:v>0.83909999999999996</c:v>
                </c:pt>
                <c:pt idx="8391">
                  <c:v>0.83919999999999995</c:v>
                </c:pt>
                <c:pt idx="8392">
                  <c:v>0.83930000000000005</c:v>
                </c:pt>
                <c:pt idx="8393">
                  <c:v>0.83940000000000003</c:v>
                </c:pt>
                <c:pt idx="8394">
                  <c:v>0.83950000000000002</c:v>
                </c:pt>
                <c:pt idx="8395">
                  <c:v>0.83960000000000001</c:v>
                </c:pt>
                <c:pt idx="8396">
                  <c:v>0.8397</c:v>
                </c:pt>
                <c:pt idx="8397">
                  <c:v>0.83979999999999999</c:v>
                </c:pt>
                <c:pt idx="8398">
                  <c:v>0.83989999999999998</c:v>
                </c:pt>
                <c:pt idx="8399">
                  <c:v>0.84</c:v>
                </c:pt>
                <c:pt idx="8400">
                  <c:v>0.84009999999999996</c:v>
                </c:pt>
                <c:pt idx="8401">
                  <c:v>0.84019999999999995</c:v>
                </c:pt>
                <c:pt idx="8402">
                  <c:v>0.84030000000000005</c:v>
                </c:pt>
                <c:pt idx="8403">
                  <c:v>0.84040000000000004</c:v>
                </c:pt>
                <c:pt idx="8404">
                  <c:v>0.84050000000000002</c:v>
                </c:pt>
                <c:pt idx="8405">
                  <c:v>0.84060000000000001</c:v>
                </c:pt>
                <c:pt idx="8406">
                  <c:v>0.8407</c:v>
                </c:pt>
                <c:pt idx="8407">
                  <c:v>0.84079999999999999</c:v>
                </c:pt>
                <c:pt idx="8408">
                  <c:v>0.84089999999999998</c:v>
                </c:pt>
                <c:pt idx="8409">
                  <c:v>0.84099999999999997</c:v>
                </c:pt>
                <c:pt idx="8410">
                  <c:v>0.84109999999999996</c:v>
                </c:pt>
                <c:pt idx="8411">
                  <c:v>0.84119999999999995</c:v>
                </c:pt>
                <c:pt idx="8412">
                  <c:v>0.84130000000000005</c:v>
                </c:pt>
                <c:pt idx="8413">
                  <c:v>0.84140000000000004</c:v>
                </c:pt>
                <c:pt idx="8414">
                  <c:v>0.84150000000000003</c:v>
                </c:pt>
                <c:pt idx="8415">
                  <c:v>0.84160000000000001</c:v>
                </c:pt>
                <c:pt idx="8416">
                  <c:v>0.8417</c:v>
                </c:pt>
                <c:pt idx="8417">
                  <c:v>0.84179999999999999</c:v>
                </c:pt>
                <c:pt idx="8418">
                  <c:v>0.84189999999999998</c:v>
                </c:pt>
                <c:pt idx="8419">
                  <c:v>0.84199999999999997</c:v>
                </c:pt>
                <c:pt idx="8420">
                  <c:v>0.84209999999999996</c:v>
                </c:pt>
                <c:pt idx="8421">
                  <c:v>0.84219999999999995</c:v>
                </c:pt>
                <c:pt idx="8422">
                  <c:v>0.84230000000000005</c:v>
                </c:pt>
                <c:pt idx="8423">
                  <c:v>0.84240000000000004</c:v>
                </c:pt>
                <c:pt idx="8424">
                  <c:v>0.84250000000000003</c:v>
                </c:pt>
                <c:pt idx="8425">
                  <c:v>0.84260000000000002</c:v>
                </c:pt>
                <c:pt idx="8426">
                  <c:v>0.8427</c:v>
                </c:pt>
                <c:pt idx="8427">
                  <c:v>0.84279999999999999</c:v>
                </c:pt>
                <c:pt idx="8428">
                  <c:v>0.84289999999999998</c:v>
                </c:pt>
                <c:pt idx="8429">
                  <c:v>0.84299999999999997</c:v>
                </c:pt>
                <c:pt idx="8430">
                  <c:v>0.84309999999999996</c:v>
                </c:pt>
                <c:pt idx="8431">
                  <c:v>0.84319999999999995</c:v>
                </c:pt>
                <c:pt idx="8432">
                  <c:v>0.84330000000000005</c:v>
                </c:pt>
                <c:pt idx="8433">
                  <c:v>0.84340000000000004</c:v>
                </c:pt>
                <c:pt idx="8434">
                  <c:v>0.84350000000000003</c:v>
                </c:pt>
                <c:pt idx="8435">
                  <c:v>0.84360000000000002</c:v>
                </c:pt>
                <c:pt idx="8436">
                  <c:v>0.84370000000000001</c:v>
                </c:pt>
                <c:pt idx="8437">
                  <c:v>0.84379999999999999</c:v>
                </c:pt>
                <c:pt idx="8438">
                  <c:v>0.84389999999999998</c:v>
                </c:pt>
                <c:pt idx="8439">
                  <c:v>0.84399999999999997</c:v>
                </c:pt>
                <c:pt idx="8440">
                  <c:v>0.84409999999999996</c:v>
                </c:pt>
                <c:pt idx="8441">
                  <c:v>0.84419999999999995</c:v>
                </c:pt>
                <c:pt idx="8442">
                  <c:v>0.84430000000000005</c:v>
                </c:pt>
                <c:pt idx="8443">
                  <c:v>0.84440000000000004</c:v>
                </c:pt>
                <c:pt idx="8444">
                  <c:v>0.84450000000000003</c:v>
                </c:pt>
                <c:pt idx="8445">
                  <c:v>0.84460000000000002</c:v>
                </c:pt>
                <c:pt idx="8446">
                  <c:v>0.84470000000000001</c:v>
                </c:pt>
                <c:pt idx="8447">
                  <c:v>0.8448</c:v>
                </c:pt>
                <c:pt idx="8448">
                  <c:v>0.84489999999999998</c:v>
                </c:pt>
                <c:pt idx="8449">
                  <c:v>0.84499999999999997</c:v>
                </c:pt>
                <c:pt idx="8450">
                  <c:v>0.84509999999999996</c:v>
                </c:pt>
                <c:pt idx="8451">
                  <c:v>0.84519999999999995</c:v>
                </c:pt>
                <c:pt idx="8452">
                  <c:v>0.84530000000000005</c:v>
                </c:pt>
                <c:pt idx="8453">
                  <c:v>0.84540000000000004</c:v>
                </c:pt>
                <c:pt idx="8454">
                  <c:v>0.84550000000000003</c:v>
                </c:pt>
                <c:pt idx="8455">
                  <c:v>0.84560000000000002</c:v>
                </c:pt>
                <c:pt idx="8456">
                  <c:v>0.84570000000000001</c:v>
                </c:pt>
                <c:pt idx="8457">
                  <c:v>0.8458</c:v>
                </c:pt>
                <c:pt idx="8458">
                  <c:v>0.84589999999999999</c:v>
                </c:pt>
                <c:pt idx="8459">
                  <c:v>0.84599999999999997</c:v>
                </c:pt>
                <c:pt idx="8460">
                  <c:v>0.84609999999999996</c:v>
                </c:pt>
                <c:pt idx="8461">
                  <c:v>0.84619999999999995</c:v>
                </c:pt>
                <c:pt idx="8462">
                  <c:v>0.84630000000000005</c:v>
                </c:pt>
                <c:pt idx="8463">
                  <c:v>0.84640000000000004</c:v>
                </c:pt>
                <c:pt idx="8464">
                  <c:v>0.84650000000000003</c:v>
                </c:pt>
                <c:pt idx="8465">
                  <c:v>0.84660000000000002</c:v>
                </c:pt>
                <c:pt idx="8466">
                  <c:v>0.84670000000000001</c:v>
                </c:pt>
                <c:pt idx="8467">
                  <c:v>0.8468</c:v>
                </c:pt>
                <c:pt idx="8468">
                  <c:v>0.84689999999999999</c:v>
                </c:pt>
                <c:pt idx="8469">
                  <c:v>0.84699999999999998</c:v>
                </c:pt>
                <c:pt idx="8470">
                  <c:v>0.84709999999999996</c:v>
                </c:pt>
                <c:pt idx="8471">
                  <c:v>0.84719999999999995</c:v>
                </c:pt>
                <c:pt idx="8472">
                  <c:v>0.84730000000000005</c:v>
                </c:pt>
                <c:pt idx="8473">
                  <c:v>0.84740000000000004</c:v>
                </c:pt>
                <c:pt idx="8474">
                  <c:v>0.84750000000000003</c:v>
                </c:pt>
                <c:pt idx="8475">
                  <c:v>0.84760000000000002</c:v>
                </c:pt>
                <c:pt idx="8476">
                  <c:v>0.84770000000000001</c:v>
                </c:pt>
                <c:pt idx="8477">
                  <c:v>0.8478</c:v>
                </c:pt>
                <c:pt idx="8478">
                  <c:v>0.84789999999999999</c:v>
                </c:pt>
                <c:pt idx="8479">
                  <c:v>0.84799999999999998</c:v>
                </c:pt>
                <c:pt idx="8480">
                  <c:v>0.84809999999999997</c:v>
                </c:pt>
                <c:pt idx="8481">
                  <c:v>0.84819999999999995</c:v>
                </c:pt>
                <c:pt idx="8482">
                  <c:v>0.84830000000000005</c:v>
                </c:pt>
                <c:pt idx="8483">
                  <c:v>0.84840000000000004</c:v>
                </c:pt>
                <c:pt idx="8484">
                  <c:v>0.84850000000000003</c:v>
                </c:pt>
                <c:pt idx="8485">
                  <c:v>0.84860000000000002</c:v>
                </c:pt>
                <c:pt idx="8486">
                  <c:v>0.84870000000000001</c:v>
                </c:pt>
                <c:pt idx="8487">
                  <c:v>0.8488</c:v>
                </c:pt>
                <c:pt idx="8488">
                  <c:v>0.84889999999999999</c:v>
                </c:pt>
                <c:pt idx="8489">
                  <c:v>0.84899999999999998</c:v>
                </c:pt>
                <c:pt idx="8490">
                  <c:v>0.84909999999999997</c:v>
                </c:pt>
                <c:pt idx="8491">
                  <c:v>0.84919999999999995</c:v>
                </c:pt>
                <c:pt idx="8492">
                  <c:v>0.84930000000000005</c:v>
                </c:pt>
                <c:pt idx="8493">
                  <c:v>0.84940000000000004</c:v>
                </c:pt>
                <c:pt idx="8494">
                  <c:v>0.84950000000000003</c:v>
                </c:pt>
                <c:pt idx="8495">
                  <c:v>0.84960000000000002</c:v>
                </c:pt>
                <c:pt idx="8496">
                  <c:v>0.84970000000000001</c:v>
                </c:pt>
                <c:pt idx="8497">
                  <c:v>0.8498</c:v>
                </c:pt>
                <c:pt idx="8498">
                  <c:v>0.84989999999999999</c:v>
                </c:pt>
                <c:pt idx="8499">
                  <c:v>0.85</c:v>
                </c:pt>
                <c:pt idx="8500">
                  <c:v>0.85009999999999997</c:v>
                </c:pt>
                <c:pt idx="8501">
                  <c:v>0.85019999999999996</c:v>
                </c:pt>
                <c:pt idx="8502">
                  <c:v>0.85029999999999994</c:v>
                </c:pt>
                <c:pt idx="8503">
                  <c:v>0.85040000000000004</c:v>
                </c:pt>
                <c:pt idx="8504">
                  <c:v>0.85050000000000003</c:v>
                </c:pt>
                <c:pt idx="8505">
                  <c:v>0.85060000000000002</c:v>
                </c:pt>
                <c:pt idx="8506">
                  <c:v>0.85070000000000001</c:v>
                </c:pt>
                <c:pt idx="8507">
                  <c:v>0.8508</c:v>
                </c:pt>
                <c:pt idx="8508">
                  <c:v>0.85089999999999999</c:v>
                </c:pt>
                <c:pt idx="8509">
                  <c:v>0.85099999999999998</c:v>
                </c:pt>
                <c:pt idx="8510">
                  <c:v>0.85109999999999997</c:v>
                </c:pt>
                <c:pt idx="8511">
                  <c:v>0.85119999999999996</c:v>
                </c:pt>
                <c:pt idx="8512">
                  <c:v>0.85129999999999995</c:v>
                </c:pt>
                <c:pt idx="8513">
                  <c:v>0.85140000000000005</c:v>
                </c:pt>
                <c:pt idx="8514">
                  <c:v>0.85150000000000003</c:v>
                </c:pt>
                <c:pt idx="8515">
                  <c:v>0.85160000000000002</c:v>
                </c:pt>
                <c:pt idx="8516">
                  <c:v>0.85170000000000001</c:v>
                </c:pt>
                <c:pt idx="8517">
                  <c:v>0.8518</c:v>
                </c:pt>
                <c:pt idx="8518">
                  <c:v>0.85189999999999999</c:v>
                </c:pt>
                <c:pt idx="8519">
                  <c:v>0.85199999999999998</c:v>
                </c:pt>
                <c:pt idx="8520">
                  <c:v>0.85209999999999997</c:v>
                </c:pt>
                <c:pt idx="8521">
                  <c:v>0.85219999999999996</c:v>
                </c:pt>
                <c:pt idx="8522">
                  <c:v>0.85229999999999995</c:v>
                </c:pt>
                <c:pt idx="8523">
                  <c:v>0.85240000000000005</c:v>
                </c:pt>
                <c:pt idx="8524">
                  <c:v>0.85250000000000004</c:v>
                </c:pt>
                <c:pt idx="8525">
                  <c:v>0.85260000000000002</c:v>
                </c:pt>
                <c:pt idx="8526">
                  <c:v>0.85270000000000001</c:v>
                </c:pt>
                <c:pt idx="8527">
                  <c:v>0.8528</c:v>
                </c:pt>
                <c:pt idx="8528">
                  <c:v>0.85289999999999999</c:v>
                </c:pt>
                <c:pt idx="8529">
                  <c:v>0.85299999999999998</c:v>
                </c:pt>
                <c:pt idx="8530">
                  <c:v>0.85309999999999997</c:v>
                </c:pt>
                <c:pt idx="8531">
                  <c:v>0.85319999999999996</c:v>
                </c:pt>
                <c:pt idx="8532">
                  <c:v>0.85329999999999995</c:v>
                </c:pt>
                <c:pt idx="8533">
                  <c:v>0.85340000000000005</c:v>
                </c:pt>
                <c:pt idx="8534">
                  <c:v>0.85350000000000004</c:v>
                </c:pt>
                <c:pt idx="8535">
                  <c:v>0.85360000000000003</c:v>
                </c:pt>
                <c:pt idx="8536">
                  <c:v>0.85370000000000001</c:v>
                </c:pt>
                <c:pt idx="8537">
                  <c:v>0.8538</c:v>
                </c:pt>
                <c:pt idx="8538">
                  <c:v>0.85389999999999999</c:v>
                </c:pt>
                <c:pt idx="8539">
                  <c:v>0.85399999999999998</c:v>
                </c:pt>
                <c:pt idx="8540">
                  <c:v>0.85409999999999997</c:v>
                </c:pt>
                <c:pt idx="8541">
                  <c:v>0.85419999999999996</c:v>
                </c:pt>
                <c:pt idx="8542">
                  <c:v>0.85429999999999995</c:v>
                </c:pt>
                <c:pt idx="8543">
                  <c:v>0.85440000000000005</c:v>
                </c:pt>
                <c:pt idx="8544">
                  <c:v>0.85450000000000004</c:v>
                </c:pt>
                <c:pt idx="8545">
                  <c:v>0.85460000000000003</c:v>
                </c:pt>
                <c:pt idx="8546">
                  <c:v>0.85470000000000002</c:v>
                </c:pt>
                <c:pt idx="8547">
                  <c:v>0.8548</c:v>
                </c:pt>
                <c:pt idx="8548">
                  <c:v>0.85489999999999999</c:v>
                </c:pt>
                <c:pt idx="8549">
                  <c:v>0.85499999999999998</c:v>
                </c:pt>
                <c:pt idx="8550">
                  <c:v>0.85509999999999997</c:v>
                </c:pt>
                <c:pt idx="8551">
                  <c:v>0.85519999999999996</c:v>
                </c:pt>
                <c:pt idx="8552">
                  <c:v>0.85529999999999995</c:v>
                </c:pt>
                <c:pt idx="8553">
                  <c:v>0.85540000000000005</c:v>
                </c:pt>
                <c:pt idx="8554">
                  <c:v>0.85550000000000004</c:v>
                </c:pt>
                <c:pt idx="8555">
                  <c:v>0.85560000000000003</c:v>
                </c:pt>
                <c:pt idx="8556">
                  <c:v>0.85570000000000002</c:v>
                </c:pt>
                <c:pt idx="8557">
                  <c:v>0.85580000000000001</c:v>
                </c:pt>
                <c:pt idx="8558">
                  <c:v>0.85589999999999999</c:v>
                </c:pt>
                <c:pt idx="8559">
                  <c:v>0.85599999999999998</c:v>
                </c:pt>
                <c:pt idx="8560">
                  <c:v>0.85609999999999997</c:v>
                </c:pt>
                <c:pt idx="8561">
                  <c:v>0.85619999999999996</c:v>
                </c:pt>
                <c:pt idx="8562">
                  <c:v>0.85629999999999995</c:v>
                </c:pt>
                <c:pt idx="8563">
                  <c:v>0.85640000000000005</c:v>
                </c:pt>
                <c:pt idx="8564">
                  <c:v>0.85650000000000004</c:v>
                </c:pt>
                <c:pt idx="8565">
                  <c:v>0.85660000000000003</c:v>
                </c:pt>
                <c:pt idx="8566">
                  <c:v>0.85670000000000002</c:v>
                </c:pt>
                <c:pt idx="8567">
                  <c:v>0.85680000000000001</c:v>
                </c:pt>
                <c:pt idx="8568">
                  <c:v>0.8569</c:v>
                </c:pt>
                <c:pt idx="8569">
                  <c:v>0.85699999999999998</c:v>
                </c:pt>
                <c:pt idx="8570">
                  <c:v>0.85709999999999997</c:v>
                </c:pt>
                <c:pt idx="8571">
                  <c:v>0.85719999999999996</c:v>
                </c:pt>
                <c:pt idx="8572">
                  <c:v>0.85729999999999995</c:v>
                </c:pt>
                <c:pt idx="8573">
                  <c:v>0.85740000000000005</c:v>
                </c:pt>
                <c:pt idx="8574">
                  <c:v>0.85750000000000004</c:v>
                </c:pt>
                <c:pt idx="8575">
                  <c:v>0.85760000000000003</c:v>
                </c:pt>
                <c:pt idx="8576">
                  <c:v>0.85770000000000002</c:v>
                </c:pt>
                <c:pt idx="8577">
                  <c:v>0.85780000000000001</c:v>
                </c:pt>
                <c:pt idx="8578">
                  <c:v>0.8579</c:v>
                </c:pt>
                <c:pt idx="8579">
                  <c:v>0.85799999999999998</c:v>
                </c:pt>
                <c:pt idx="8580">
                  <c:v>0.85809999999999997</c:v>
                </c:pt>
                <c:pt idx="8581">
                  <c:v>0.85819999999999996</c:v>
                </c:pt>
                <c:pt idx="8582">
                  <c:v>0.85829999999999995</c:v>
                </c:pt>
                <c:pt idx="8583">
                  <c:v>0.85840000000000005</c:v>
                </c:pt>
                <c:pt idx="8584">
                  <c:v>0.85850000000000004</c:v>
                </c:pt>
                <c:pt idx="8585">
                  <c:v>0.85860000000000003</c:v>
                </c:pt>
                <c:pt idx="8586">
                  <c:v>0.85870000000000002</c:v>
                </c:pt>
                <c:pt idx="8587">
                  <c:v>0.85880000000000001</c:v>
                </c:pt>
                <c:pt idx="8588">
                  <c:v>0.8589</c:v>
                </c:pt>
                <c:pt idx="8589">
                  <c:v>0.85899999999999999</c:v>
                </c:pt>
                <c:pt idx="8590">
                  <c:v>0.85909999999999997</c:v>
                </c:pt>
                <c:pt idx="8591">
                  <c:v>0.85919999999999996</c:v>
                </c:pt>
                <c:pt idx="8592">
                  <c:v>0.85929999999999995</c:v>
                </c:pt>
                <c:pt idx="8593">
                  <c:v>0.85940000000000005</c:v>
                </c:pt>
                <c:pt idx="8594">
                  <c:v>0.85950000000000004</c:v>
                </c:pt>
                <c:pt idx="8595">
                  <c:v>0.85960000000000003</c:v>
                </c:pt>
                <c:pt idx="8596">
                  <c:v>0.85970000000000002</c:v>
                </c:pt>
                <c:pt idx="8597">
                  <c:v>0.85980000000000001</c:v>
                </c:pt>
                <c:pt idx="8598">
                  <c:v>0.8599</c:v>
                </c:pt>
                <c:pt idx="8599">
                  <c:v>0.86</c:v>
                </c:pt>
                <c:pt idx="8600">
                  <c:v>0.86009999999999998</c:v>
                </c:pt>
                <c:pt idx="8601">
                  <c:v>0.86019999999999996</c:v>
                </c:pt>
                <c:pt idx="8602">
                  <c:v>0.86029999999999995</c:v>
                </c:pt>
                <c:pt idx="8603">
                  <c:v>0.86040000000000005</c:v>
                </c:pt>
                <c:pt idx="8604">
                  <c:v>0.86050000000000004</c:v>
                </c:pt>
                <c:pt idx="8605">
                  <c:v>0.86060000000000003</c:v>
                </c:pt>
                <c:pt idx="8606">
                  <c:v>0.86070000000000002</c:v>
                </c:pt>
                <c:pt idx="8607">
                  <c:v>0.86080000000000001</c:v>
                </c:pt>
                <c:pt idx="8608">
                  <c:v>0.8609</c:v>
                </c:pt>
                <c:pt idx="8609">
                  <c:v>0.86099999999999999</c:v>
                </c:pt>
                <c:pt idx="8610">
                  <c:v>0.86109999999999998</c:v>
                </c:pt>
                <c:pt idx="8611">
                  <c:v>0.86119999999999997</c:v>
                </c:pt>
                <c:pt idx="8612">
                  <c:v>0.86129999999999995</c:v>
                </c:pt>
                <c:pt idx="8613">
                  <c:v>0.86140000000000005</c:v>
                </c:pt>
                <c:pt idx="8614">
                  <c:v>0.86150000000000004</c:v>
                </c:pt>
                <c:pt idx="8615">
                  <c:v>0.86160000000000003</c:v>
                </c:pt>
                <c:pt idx="8616">
                  <c:v>0.86170000000000002</c:v>
                </c:pt>
                <c:pt idx="8617">
                  <c:v>0.86180000000000001</c:v>
                </c:pt>
                <c:pt idx="8618">
                  <c:v>0.8619</c:v>
                </c:pt>
                <c:pt idx="8619">
                  <c:v>0.86199999999999999</c:v>
                </c:pt>
                <c:pt idx="8620">
                  <c:v>0.86209999999999998</c:v>
                </c:pt>
                <c:pt idx="8621">
                  <c:v>0.86219999999999997</c:v>
                </c:pt>
                <c:pt idx="8622">
                  <c:v>0.86229999999999996</c:v>
                </c:pt>
                <c:pt idx="8623">
                  <c:v>0.86240000000000006</c:v>
                </c:pt>
                <c:pt idx="8624">
                  <c:v>0.86250000000000004</c:v>
                </c:pt>
                <c:pt idx="8625">
                  <c:v>0.86260000000000003</c:v>
                </c:pt>
                <c:pt idx="8626">
                  <c:v>0.86270000000000002</c:v>
                </c:pt>
                <c:pt idx="8627">
                  <c:v>0.86280000000000001</c:v>
                </c:pt>
                <c:pt idx="8628">
                  <c:v>0.8629</c:v>
                </c:pt>
                <c:pt idx="8629">
                  <c:v>0.86299999999999999</c:v>
                </c:pt>
                <c:pt idx="8630">
                  <c:v>0.86309999999999998</c:v>
                </c:pt>
                <c:pt idx="8631">
                  <c:v>0.86319999999999997</c:v>
                </c:pt>
                <c:pt idx="8632">
                  <c:v>0.86329999999999996</c:v>
                </c:pt>
                <c:pt idx="8633">
                  <c:v>0.86339999999999995</c:v>
                </c:pt>
                <c:pt idx="8634">
                  <c:v>0.86350000000000005</c:v>
                </c:pt>
                <c:pt idx="8635">
                  <c:v>0.86360000000000003</c:v>
                </c:pt>
                <c:pt idx="8636">
                  <c:v>0.86370000000000002</c:v>
                </c:pt>
                <c:pt idx="8637">
                  <c:v>0.86380000000000001</c:v>
                </c:pt>
                <c:pt idx="8638">
                  <c:v>0.8639</c:v>
                </c:pt>
                <c:pt idx="8639">
                  <c:v>0.86399999999999999</c:v>
                </c:pt>
                <c:pt idx="8640">
                  <c:v>0.86409999999999998</c:v>
                </c:pt>
                <c:pt idx="8641">
                  <c:v>0.86419999999999997</c:v>
                </c:pt>
                <c:pt idx="8642">
                  <c:v>0.86429999999999996</c:v>
                </c:pt>
                <c:pt idx="8643">
                  <c:v>0.86439999999999995</c:v>
                </c:pt>
                <c:pt idx="8644">
                  <c:v>0.86450000000000005</c:v>
                </c:pt>
                <c:pt idx="8645">
                  <c:v>0.86460000000000004</c:v>
                </c:pt>
                <c:pt idx="8646">
                  <c:v>0.86470000000000002</c:v>
                </c:pt>
                <c:pt idx="8647">
                  <c:v>0.86480000000000001</c:v>
                </c:pt>
                <c:pt idx="8648">
                  <c:v>0.8649</c:v>
                </c:pt>
                <c:pt idx="8649">
                  <c:v>0.86499999999999999</c:v>
                </c:pt>
                <c:pt idx="8650">
                  <c:v>0.86509999999999998</c:v>
                </c:pt>
                <c:pt idx="8651">
                  <c:v>0.86519999999999997</c:v>
                </c:pt>
                <c:pt idx="8652">
                  <c:v>0.86529999999999996</c:v>
                </c:pt>
                <c:pt idx="8653">
                  <c:v>0.86539999999999995</c:v>
                </c:pt>
                <c:pt idx="8654">
                  <c:v>0.86550000000000005</c:v>
                </c:pt>
                <c:pt idx="8655">
                  <c:v>0.86560000000000004</c:v>
                </c:pt>
                <c:pt idx="8656">
                  <c:v>0.86570000000000003</c:v>
                </c:pt>
                <c:pt idx="8657">
                  <c:v>0.86580000000000001</c:v>
                </c:pt>
                <c:pt idx="8658">
                  <c:v>0.8659</c:v>
                </c:pt>
                <c:pt idx="8659">
                  <c:v>0.86599999999999999</c:v>
                </c:pt>
                <c:pt idx="8660">
                  <c:v>0.86609999999999998</c:v>
                </c:pt>
                <c:pt idx="8661">
                  <c:v>0.86619999999999997</c:v>
                </c:pt>
                <c:pt idx="8662">
                  <c:v>0.86629999999999996</c:v>
                </c:pt>
                <c:pt idx="8663">
                  <c:v>0.86639999999999995</c:v>
                </c:pt>
                <c:pt idx="8664">
                  <c:v>0.86650000000000005</c:v>
                </c:pt>
                <c:pt idx="8665">
                  <c:v>0.86660000000000004</c:v>
                </c:pt>
                <c:pt idx="8666">
                  <c:v>0.86670000000000003</c:v>
                </c:pt>
                <c:pt idx="8667">
                  <c:v>0.86680000000000001</c:v>
                </c:pt>
                <c:pt idx="8668">
                  <c:v>0.8669</c:v>
                </c:pt>
                <c:pt idx="8669">
                  <c:v>0.86699999999999999</c:v>
                </c:pt>
                <c:pt idx="8670">
                  <c:v>0.86709999999999998</c:v>
                </c:pt>
                <c:pt idx="8671">
                  <c:v>0.86719999999999997</c:v>
                </c:pt>
                <c:pt idx="8672">
                  <c:v>0.86729999999999996</c:v>
                </c:pt>
                <c:pt idx="8673">
                  <c:v>0.86739999999999995</c:v>
                </c:pt>
                <c:pt idx="8674">
                  <c:v>0.86750000000000005</c:v>
                </c:pt>
                <c:pt idx="8675">
                  <c:v>0.86760000000000004</c:v>
                </c:pt>
                <c:pt idx="8676">
                  <c:v>0.86770000000000003</c:v>
                </c:pt>
                <c:pt idx="8677">
                  <c:v>0.86780000000000002</c:v>
                </c:pt>
                <c:pt idx="8678">
                  <c:v>0.8679</c:v>
                </c:pt>
                <c:pt idx="8679">
                  <c:v>0.86799999999999999</c:v>
                </c:pt>
                <c:pt idx="8680">
                  <c:v>0.86809999999999998</c:v>
                </c:pt>
                <c:pt idx="8681">
                  <c:v>0.86819999999999997</c:v>
                </c:pt>
                <c:pt idx="8682">
                  <c:v>0.86829999999999996</c:v>
                </c:pt>
                <c:pt idx="8683">
                  <c:v>0.86839999999999995</c:v>
                </c:pt>
                <c:pt idx="8684">
                  <c:v>0.86850000000000005</c:v>
                </c:pt>
                <c:pt idx="8685">
                  <c:v>0.86860000000000004</c:v>
                </c:pt>
                <c:pt idx="8686">
                  <c:v>0.86870000000000003</c:v>
                </c:pt>
                <c:pt idx="8687">
                  <c:v>0.86880000000000002</c:v>
                </c:pt>
                <c:pt idx="8688">
                  <c:v>0.86890000000000001</c:v>
                </c:pt>
                <c:pt idx="8689">
                  <c:v>0.86899999999999999</c:v>
                </c:pt>
                <c:pt idx="8690">
                  <c:v>0.86909999999999998</c:v>
                </c:pt>
                <c:pt idx="8691">
                  <c:v>0.86919999999999997</c:v>
                </c:pt>
                <c:pt idx="8692">
                  <c:v>0.86929999999999996</c:v>
                </c:pt>
                <c:pt idx="8693">
                  <c:v>0.86939999999999995</c:v>
                </c:pt>
                <c:pt idx="8694">
                  <c:v>0.86950000000000005</c:v>
                </c:pt>
                <c:pt idx="8695">
                  <c:v>0.86960000000000004</c:v>
                </c:pt>
                <c:pt idx="8696">
                  <c:v>0.86970000000000003</c:v>
                </c:pt>
                <c:pt idx="8697">
                  <c:v>0.86980000000000002</c:v>
                </c:pt>
                <c:pt idx="8698">
                  <c:v>0.86990000000000001</c:v>
                </c:pt>
                <c:pt idx="8699">
                  <c:v>0.87</c:v>
                </c:pt>
                <c:pt idx="8700">
                  <c:v>0.87009999999999998</c:v>
                </c:pt>
                <c:pt idx="8701">
                  <c:v>0.87019999999999997</c:v>
                </c:pt>
                <c:pt idx="8702">
                  <c:v>0.87029999999999996</c:v>
                </c:pt>
                <c:pt idx="8703">
                  <c:v>0.87039999999999995</c:v>
                </c:pt>
                <c:pt idx="8704">
                  <c:v>0.87050000000000005</c:v>
                </c:pt>
                <c:pt idx="8705">
                  <c:v>0.87060000000000004</c:v>
                </c:pt>
                <c:pt idx="8706">
                  <c:v>0.87070000000000003</c:v>
                </c:pt>
                <c:pt idx="8707">
                  <c:v>0.87080000000000002</c:v>
                </c:pt>
                <c:pt idx="8708">
                  <c:v>0.87090000000000001</c:v>
                </c:pt>
                <c:pt idx="8709">
                  <c:v>0.871</c:v>
                </c:pt>
                <c:pt idx="8710">
                  <c:v>0.87109999999999999</c:v>
                </c:pt>
                <c:pt idx="8711">
                  <c:v>0.87119999999999997</c:v>
                </c:pt>
                <c:pt idx="8712">
                  <c:v>0.87129999999999996</c:v>
                </c:pt>
                <c:pt idx="8713">
                  <c:v>0.87139999999999995</c:v>
                </c:pt>
                <c:pt idx="8714">
                  <c:v>0.87150000000000005</c:v>
                </c:pt>
                <c:pt idx="8715">
                  <c:v>0.87160000000000004</c:v>
                </c:pt>
                <c:pt idx="8716">
                  <c:v>0.87170000000000003</c:v>
                </c:pt>
                <c:pt idx="8717">
                  <c:v>0.87180000000000002</c:v>
                </c:pt>
                <c:pt idx="8718">
                  <c:v>0.87190000000000001</c:v>
                </c:pt>
                <c:pt idx="8719">
                  <c:v>0.872</c:v>
                </c:pt>
                <c:pt idx="8720">
                  <c:v>0.87209999999999999</c:v>
                </c:pt>
                <c:pt idx="8721">
                  <c:v>0.87219999999999998</c:v>
                </c:pt>
                <c:pt idx="8722">
                  <c:v>0.87229999999999996</c:v>
                </c:pt>
                <c:pt idx="8723">
                  <c:v>0.87239999999999995</c:v>
                </c:pt>
                <c:pt idx="8724">
                  <c:v>0.87250000000000005</c:v>
                </c:pt>
                <c:pt idx="8725">
                  <c:v>0.87260000000000004</c:v>
                </c:pt>
                <c:pt idx="8726">
                  <c:v>0.87270000000000003</c:v>
                </c:pt>
                <c:pt idx="8727">
                  <c:v>0.87280000000000002</c:v>
                </c:pt>
                <c:pt idx="8728">
                  <c:v>0.87290000000000001</c:v>
                </c:pt>
                <c:pt idx="8729">
                  <c:v>0.873</c:v>
                </c:pt>
                <c:pt idx="8730">
                  <c:v>0.87309999999999999</c:v>
                </c:pt>
                <c:pt idx="8731">
                  <c:v>0.87319999999999998</c:v>
                </c:pt>
                <c:pt idx="8732">
                  <c:v>0.87329999999999997</c:v>
                </c:pt>
                <c:pt idx="8733">
                  <c:v>0.87339999999999995</c:v>
                </c:pt>
                <c:pt idx="8734">
                  <c:v>0.87350000000000005</c:v>
                </c:pt>
                <c:pt idx="8735">
                  <c:v>0.87360000000000004</c:v>
                </c:pt>
                <c:pt idx="8736">
                  <c:v>0.87370000000000003</c:v>
                </c:pt>
                <c:pt idx="8737">
                  <c:v>0.87380000000000002</c:v>
                </c:pt>
                <c:pt idx="8738">
                  <c:v>0.87390000000000001</c:v>
                </c:pt>
                <c:pt idx="8739">
                  <c:v>0.874</c:v>
                </c:pt>
                <c:pt idx="8740">
                  <c:v>0.87409999999999999</c:v>
                </c:pt>
                <c:pt idx="8741">
                  <c:v>0.87419999999999998</c:v>
                </c:pt>
                <c:pt idx="8742">
                  <c:v>0.87429999999999997</c:v>
                </c:pt>
                <c:pt idx="8743">
                  <c:v>0.87439999999999996</c:v>
                </c:pt>
                <c:pt idx="8744">
                  <c:v>0.87450000000000006</c:v>
                </c:pt>
                <c:pt idx="8745">
                  <c:v>0.87460000000000004</c:v>
                </c:pt>
                <c:pt idx="8746">
                  <c:v>0.87470000000000003</c:v>
                </c:pt>
                <c:pt idx="8747">
                  <c:v>0.87480000000000002</c:v>
                </c:pt>
                <c:pt idx="8748">
                  <c:v>0.87490000000000001</c:v>
                </c:pt>
                <c:pt idx="8749">
                  <c:v>0.875</c:v>
                </c:pt>
                <c:pt idx="8750">
                  <c:v>0.87509999999999999</c:v>
                </c:pt>
                <c:pt idx="8751">
                  <c:v>0.87519999999999998</c:v>
                </c:pt>
                <c:pt idx="8752">
                  <c:v>0.87529999999999997</c:v>
                </c:pt>
                <c:pt idx="8753">
                  <c:v>0.87539999999999996</c:v>
                </c:pt>
                <c:pt idx="8754">
                  <c:v>0.87549999999999994</c:v>
                </c:pt>
                <c:pt idx="8755">
                  <c:v>0.87560000000000004</c:v>
                </c:pt>
                <c:pt idx="8756">
                  <c:v>0.87570000000000003</c:v>
                </c:pt>
                <c:pt idx="8757">
                  <c:v>0.87580000000000002</c:v>
                </c:pt>
                <c:pt idx="8758">
                  <c:v>0.87590000000000001</c:v>
                </c:pt>
                <c:pt idx="8759">
                  <c:v>0.876</c:v>
                </c:pt>
                <c:pt idx="8760">
                  <c:v>0.87609999999999999</c:v>
                </c:pt>
                <c:pt idx="8761">
                  <c:v>0.87619999999999998</c:v>
                </c:pt>
                <c:pt idx="8762">
                  <c:v>0.87629999999999997</c:v>
                </c:pt>
                <c:pt idx="8763">
                  <c:v>0.87639999999999996</c:v>
                </c:pt>
                <c:pt idx="8764">
                  <c:v>0.87649999999999995</c:v>
                </c:pt>
                <c:pt idx="8765">
                  <c:v>0.87660000000000005</c:v>
                </c:pt>
                <c:pt idx="8766">
                  <c:v>0.87670000000000003</c:v>
                </c:pt>
                <c:pt idx="8767">
                  <c:v>0.87680000000000002</c:v>
                </c:pt>
                <c:pt idx="8768">
                  <c:v>0.87690000000000001</c:v>
                </c:pt>
                <c:pt idx="8769">
                  <c:v>0.877</c:v>
                </c:pt>
                <c:pt idx="8770">
                  <c:v>0.87709999999999999</c:v>
                </c:pt>
                <c:pt idx="8771">
                  <c:v>0.87719999999999998</c:v>
                </c:pt>
                <c:pt idx="8772">
                  <c:v>0.87729999999999997</c:v>
                </c:pt>
                <c:pt idx="8773">
                  <c:v>0.87739999999999996</c:v>
                </c:pt>
                <c:pt idx="8774">
                  <c:v>0.87749999999999995</c:v>
                </c:pt>
                <c:pt idx="8775">
                  <c:v>0.87760000000000005</c:v>
                </c:pt>
                <c:pt idx="8776">
                  <c:v>0.87770000000000004</c:v>
                </c:pt>
                <c:pt idx="8777">
                  <c:v>0.87780000000000002</c:v>
                </c:pt>
                <c:pt idx="8778">
                  <c:v>0.87790000000000001</c:v>
                </c:pt>
                <c:pt idx="8779">
                  <c:v>0.878</c:v>
                </c:pt>
                <c:pt idx="8780">
                  <c:v>0.87809999999999999</c:v>
                </c:pt>
                <c:pt idx="8781">
                  <c:v>0.87819999999999998</c:v>
                </c:pt>
                <c:pt idx="8782">
                  <c:v>0.87829999999999997</c:v>
                </c:pt>
                <c:pt idx="8783">
                  <c:v>0.87839999999999996</c:v>
                </c:pt>
                <c:pt idx="8784">
                  <c:v>0.87849999999999995</c:v>
                </c:pt>
                <c:pt idx="8785">
                  <c:v>0.87860000000000005</c:v>
                </c:pt>
                <c:pt idx="8786">
                  <c:v>0.87870000000000004</c:v>
                </c:pt>
                <c:pt idx="8787">
                  <c:v>0.87880000000000003</c:v>
                </c:pt>
                <c:pt idx="8788">
                  <c:v>0.87890000000000001</c:v>
                </c:pt>
                <c:pt idx="8789">
                  <c:v>0.879</c:v>
                </c:pt>
                <c:pt idx="8790">
                  <c:v>0.87909999999999999</c:v>
                </c:pt>
                <c:pt idx="8791">
                  <c:v>0.87919999999999998</c:v>
                </c:pt>
                <c:pt idx="8792">
                  <c:v>0.87929999999999997</c:v>
                </c:pt>
                <c:pt idx="8793">
                  <c:v>0.87939999999999996</c:v>
                </c:pt>
                <c:pt idx="8794">
                  <c:v>0.87949999999999995</c:v>
                </c:pt>
                <c:pt idx="8795">
                  <c:v>0.87960000000000005</c:v>
                </c:pt>
                <c:pt idx="8796">
                  <c:v>0.87970000000000004</c:v>
                </c:pt>
                <c:pt idx="8797">
                  <c:v>0.87980000000000003</c:v>
                </c:pt>
                <c:pt idx="8798">
                  <c:v>0.87990000000000002</c:v>
                </c:pt>
                <c:pt idx="8799">
                  <c:v>0.88</c:v>
                </c:pt>
                <c:pt idx="8800">
                  <c:v>0.88009999999999999</c:v>
                </c:pt>
                <c:pt idx="8801">
                  <c:v>0.88019999999999998</c:v>
                </c:pt>
                <c:pt idx="8802">
                  <c:v>0.88029999999999997</c:v>
                </c:pt>
                <c:pt idx="8803">
                  <c:v>0.88039999999999996</c:v>
                </c:pt>
                <c:pt idx="8804">
                  <c:v>0.88049999999999995</c:v>
                </c:pt>
                <c:pt idx="8805">
                  <c:v>0.88060000000000005</c:v>
                </c:pt>
                <c:pt idx="8806">
                  <c:v>0.88070000000000004</c:v>
                </c:pt>
                <c:pt idx="8807">
                  <c:v>0.88080000000000003</c:v>
                </c:pt>
                <c:pt idx="8808">
                  <c:v>0.88090000000000002</c:v>
                </c:pt>
                <c:pt idx="8809">
                  <c:v>0.88100000000000001</c:v>
                </c:pt>
                <c:pt idx="8810">
                  <c:v>0.88109999999999999</c:v>
                </c:pt>
                <c:pt idx="8811">
                  <c:v>0.88119999999999998</c:v>
                </c:pt>
                <c:pt idx="8812">
                  <c:v>0.88129999999999997</c:v>
                </c:pt>
                <c:pt idx="8813">
                  <c:v>0.88139999999999996</c:v>
                </c:pt>
                <c:pt idx="8814">
                  <c:v>0.88149999999999995</c:v>
                </c:pt>
                <c:pt idx="8815">
                  <c:v>0.88160000000000005</c:v>
                </c:pt>
                <c:pt idx="8816">
                  <c:v>0.88170000000000004</c:v>
                </c:pt>
                <c:pt idx="8817">
                  <c:v>0.88180000000000003</c:v>
                </c:pt>
                <c:pt idx="8818">
                  <c:v>0.88190000000000002</c:v>
                </c:pt>
                <c:pt idx="8819">
                  <c:v>0.88200000000000001</c:v>
                </c:pt>
                <c:pt idx="8820">
                  <c:v>0.8821</c:v>
                </c:pt>
                <c:pt idx="8821">
                  <c:v>0.88219999999999998</c:v>
                </c:pt>
                <c:pt idx="8822">
                  <c:v>0.88229999999999997</c:v>
                </c:pt>
                <c:pt idx="8823">
                  <c:v>0.88239999999999996</c:v>
                </c:pt>
                <c:pt idx="8824">
                  <c:v>0.88249999999999995</c:v>
                </c:pt>
                <c:pt idx="8825">
                  <c:v>0.88260000000000005</c:v>
                </c:pt>
                <c:pt idx="8826">
                  <c:v>0.88270000000000004</c:v>
                </c:pt>
                <c:pt idx="8827">
                  <c:v>0.88280000000000003</c:v>
                </c:pt>
                <c:pt idx="8828">
                  <c:v>0.88290000000000002</c:v>
                </c:pt>
                <c:pt idx="8829">
                  <c:v>0.88300000000000001</c:v>
                </c:pt>
                <c:pt idx="8830">
                  <c:v>0.8831</c:v>
                </c:pt>
                <c:pt idx="8831">
                  <c:v>0.88319999999999999</c:v>
                </c:pt>
                <c:pt idx="8832">
                  <c:v>0.88329999999999997</c:v>
                </c:pt>
                <c:pt idx="8833">
                  <c:v>0.88339999999999996</c:v>
                </c:pt>
                <c:pt idx="8834">
                  <c:v>0.88349999999999995</c:v>
                </c:pt>
                <c:pt idx="8835">
                  <c:v>0.88360000000000005</c:v>
                </c:pt>
                <c:pt idx="8836">
                  <c:v>0.88370000000000004</c:v>
                </c:pt>
                <c:pt idx="8837">
                  <c:v>0.88380000000000003</c:v>
                </c:pt>
                <c:pt idx="8838">
                  <c:v>0.88390000000000002</c:v>
                </c:pt>
                <c:pt idx="8839">
                  <c:v>0.88400000000000001</c:v>
                </c:pt>
                <c:pt idx="8840">
                  <c:v>0.8841</c:v>
                </c:pt>
                <c:pt idx="8841">
                  <c:v>0.88419999999999999</c:v>
                </c:pt>
                <c:pt idx="8842">
                  <c:v>0.88429999999999997</c:v>
                </c:pt>
                <c:pt idx="8843">
                  <c:v>0.88439999999999996</c:v>
                </c:pt>
                <c:pt idx="8844">
                  <c:v>0.88449999999999995</c:v>
                </c:pt>
                <c:pt idx="8845">
                  <c:v>0.88460000000000005</c:v>
                </c:pt>
                <c:pt idx="8846">
                  <c:v>0.88470000000000004</c:v>
                </c:pt>
                <c:pt idx="8847">
                  <c:v>0.88480000000000003</c:v>
                </c:pt>
                <c:pt idx="8848">
                  <c:v>0.88490000000000002</c:v>
                </c:pt>
                <c:pt idx="8849">
                  <c:v>0.88500000000000001</c:v>
                </c:pt>
                <c:pt idx="8850">
                  <c:v>0.8851</c:v>
                </c:pt>
                <c:pt idx="8851">
                  <c:v>0.88519999999999999</c:v>
                </c:pt>
                <c:pt idx="8852">
                  <c:v>0.88529999999999998</c:v>
                </c:pt>
                <c:pt idx="8853">
                  <c:v>0.88539999999999996</c:v>
                </c:pt>
                <c:pt idx="8854">
                  <c:v>0.88549999999999995</c:v>
                </c:pt>
                <c:pt idx="8855">
                  <c:v>0.88560000000000005</c:v>
                </c:pt>
                <c:pt idx="8856">
                  <c:v>0.88570000000000004</c:v>
                </c:pt>
                <c:pt idx="8857">
                  <c:v>0.88580000000000003</c:v>
                </c:pt>
                <c:pt idx="8858">
                  <c:v>0.88590000000000002</c:v>
                </c:pt>
                <c:pt idx="8859">
                  <c:v>0.88600000000000001</c:v>
                </c:pt>
                <c:pt idx="8860">
                  <c:v>0.8861</c:v>
                </c:pt>
                <c:pt idx="8861">
                  <c:v>0.88619999999999999</c:v>
                </c:pt>
                <c:pt idx="8862">
                  <c:v>0.88629999999999998</c:v>
                </c:pt>
                <c:pt idx="8863">
                  <c:v>0.88639999999999997</c:v>
                </c:pt>
                <c:pt idx="8864">
                  <c:v>0.88649999999999995</c:v>
                </c:pt>
                <c:pt idx="8865">
                  <c:v>0.88660000000000005</c:v>
                </c:pt>
                <c:pt idx="8866">
                  <c:v>0.88670000000000004</c:v>
                </c:pt>
                <c:pt idx="8867">
                  <c:v>0.88680000000000003</c:v>
                </c:pt>
                <c:pt idx="8868">
                  <c:v>0.88690000000000002</c:v>
                </c:pt>
                <c:pt idx="8869">
                  <c:v>0.88700000000000001</c:v>
                </c:pt>
                <c:pt idx="8870">
                  <c:v>0.8871</c:v>
                </c:pt>
                <c:pt idx="8871">
                  <c:v>0.88719999999999999</c:v>
                </c:pt>
                <c:pt idx="8872">
                  <c:v>0.88729999999999998</c:v>
                </c:pt>
                <c:pt idx="8873">
                  <c:v>0.88739999999999997</c:v>
                </c:pt>
                <c:pt idx="8874">
                  <c:v>0.88749999999999996</c:v>
                </c:pt>
                <c:pt idx="8875">
                  <c:v>0.88759999999999994</c:v>
                </c:pt>
                <c:pt idx="8876">
                  <c:v>0.88770000000000004</c:v>
                </c:pt>
                <c:pt idx="8877">
                  <c:v>0.88780000000000003</c:v>
                </c:pt>
                <c:pt idx="8878">
                  <c:v>0.88790000000000002</c:v>
                </c:pt>
                <c:pt idx="8879">
                  <c:v>0.88800000000000001</c:v>
                </c:pt>
                <c:pt idx="8880">
                  <c:v>0.8881</c:v>
                </c:pt>
                <c:pt idx="8881">
                  <c:v>0.88819999999999999</c:v>
                </c:pt>
                <c:pt idx="8882">
                  <c:v>0.88829999999999998</c:v>
                </c:pt>
                <c:pt idx="8883">
                  <c:v>0.88839999999999997</c:v>
                </c:pt>
                <c:pt idx="8884">
                  <c:v>0.88849999999999996</c:v>
                </c:pt>
                <c:pt idx="8885">
                  <c:v>0.88859999999999995</c:v>
                </c:pt>
                <c:pt idx="8886">
                  <c:v>0.88870000000000005</c:v>
                </c:pt>
                <c:pt idx="8887">
                  <c:v>0.88880000000000003</c:v>
                </c:pt>
                <c:pt idx="8888">
                  <c:v>0.88890000000000002</c:v>
                </c:pt>
                <c:pt idx="8889">
                  <c:v>0.88900000000000001</c:v>
                </c:pt>
                <c:pt idx="8890">
                  <c:v>0.8891</c:v>
                </c:pt>
                <c:pt idx="8891">
                  <c:v>0.88919999999999999</c:v>
                </c:pt>
                <c:pt idx="8892">
                  <c:v>0.88929999999999998</c:v>
                </c:pt>
                <c:pt idx="8893">
                  <c:v>0.88939999999999997</c:v>
                </c:pt>
                <c:pt idx="8894">
                  <c:v>0.88949999999999996</c:v>
                </c:pt>
                <c:pt idx="8895">
                  <c:v>0.88959999999999995</c:v>
                </c:pt>
                <c:pt idx="8896">
                  <c:v>0.88970000000000005</c:v>
                </c:pt>
                <c:pt idx="8897">
                  <c:v>0.88980000000000004</c:v>
                </c:pt>
                <c:pt idx="8898">
                  <c:v>0.88990000000000002</c:v>
                </c:pt>
                <c:pt idx="8899">
                  <c:v>0.89</c:v>
                </c:pt>
                <c:pt idx="8900">
                  <c:v>0.8901</c:v>
                </c:pt>
                <c:pt idx="8901">
                  <c:v>0.89019999999999999</c:v>
                </c:pt>
                <c:pt idx="8902">
                  <c:v>0.89029999999999998</c:v>
                </c:pt>
                <c:pt idx="8903">
                  <c:v>0.89039999999999997</c:v>
                </c:pt>
                <c:pt idx="8904">
                  <c:v>0.89049999999999996</c:v>
                </c:pt>
                <c:pt idx="8905">
                  <c:v>0.89059999999999995</c:v>
                </c:pt>
                <c:pt idx="8906">
                  <c:v>0.89070000000000005</c:v>
                </c:pt>
                <c:pt idx="8907">
                  <c:v>0.89080000000000004</c:v>
                </c:pt>
                <c:pt idx="8908">
                  <c:v>0.89090000000000003</c:v>
                </c:pt>
                <c:pt idx="8909">
                  <c:v>0.89100000000000001</c:v>
                </c:pt>
                <c:pt idx="8910">
                  <c:v>0.8911</c:v>
                </c:pt>
                <c:pt idx="8911">
                  <c:v>0.89119999999999999</c:v>
                </c:pt>
                <c:pt idx="8912">
                  <c:v>0.89129999999999998</c:v>
                </c:pt>
                <c:pt idx="8913">
                  <c:v>0.89139999999999997</c:v>
                </c:pt>
                <c:pt idx="8914">
                  <c:v>0.89149999999999996</c:v>
                </c:pt>
                <c:pt idx="8915">
                  <c:v>0.89159999999999995</c:v>
                </c:pt>
                <c:pt idx="8916">
                  <c:v>0.89170000000000005</c:v>
                </c:pt>
                <c:pt idx="8917">
                  <c:v>0.89180000000000004</c:v>
                </c:pt>
                <c:pt idx="8918">
                  <c:v>0.89190000000000003</c:v>
                </c:pt>
                <c:pt idx="8919">
                  <c:v>0.89200000000000002</c:v>
                </c:pt>
                <c:pt idx="8920">
                  <c:v>0.8921</c:v>
                </c:pt>
                <c:pt idx="8921">
                  <c:v>0.89219999999999999</c:v>
                </c:pt>
                <c:pt idx="8922">
                  <c:v>0.89229999999999998</c:v>
                </c:pt>
                <c:pt idx="8923">
                  <c:v>0.89239999999999997</c:v>
                </c:pt>
                <c:pt idx="8924">
                  <c:v>0.89249999999999996</c:v>
                </c:pt>
                <c:pt idx="8925">
                  <c:v>0.89259999999999995</c:v>
                </c:pt>
                <c:pt idx="8926">
                  <c:v>0.89270000000000005</c:v>
                </c:pt>
                <c:pt idx="8927">
                  <c:v>0.89280000000000004</c:v>
                </c:pt>
                <c:pt idx="8928">
                  <c:v>0.89290000000000003</c:v>
                </c:pt>
                <c:pt idx="8929">
                  <c:v>0.89300000000000002</c:v>
                </c:pt>
                <c:pt idx="8930">
                  <c:v>0.8931</c:v>
                </c:pt>
                <c:pt idx="8931">
                  <c:v>0.89319999999999999</c:v>
                </c:pt>
                <c:pt idx="8932">
                  <c:v>0.89329999999999998</c:v>
                </c:pt>
                <c:pt idx="8933">
                  <c:v>0.89339999999999997</c:v>
                </c:pt>
                <c:pt idx="8934">
                  <c:v>0.89349999999999996</c:v>
                </c:pt>
                <c:pt idx="8935">
                  <c:v>0.89359999999999995</c:v>
                </c:pt>
                <c:pt idx="8936">
                  <c:v>0.89370000000000005</c:v>
                </c:pt>
                <c:pt idx="8937">
                  <c:v>0.89380000000000004</c:v>
                </c:pt>
                <c:pt idx="8938">
                  <c:v>0.89390000000000003</c:v>
                </c:pt>
                <c:pt idx="8939">
                  <c:v>0.89400000000000002</c:v>
                </c:pt>
                <c:pt idx="8940">
                  <c:v>0.89410000000000001</c:v>
                </c:pt>
                <c:pt idx="8941">
                  <c:v>0.89419999999999999</c:v>
                </c:pt>
                <c:pt idx="8942">
                  <c:v>0.89429999999999998</c:v>
                </c:pt>
                <c:pt idx="8943">
                  <c:v>0.89439999999999997</c:v>
                </c:pt>
                <c:pt idx="8944">
                  <c:v>0.89449999999999996</c:v>
                </c:pt>
                <c:pt idx="8945">
                  <c:v>0.89459999999999995</c:v>
                </c:pt>
                <c:pt idx="8946">
                  <c:v>0.89470000000000005</c:v>
                </c:pt>
                <c:pt idx="8947">
                  <c:v>0.89480000000000004</c:v>
                </c:pt>
                <c:pt idx="8948">
                  <c:v>0.89490000000000003</c:v>
                </c:pt>
                <c:pt idx="8949">
                  <c:v>0.89500000000000002</c:v>
                </c:pt>
                <c:pt idx="8950">
                  <c:v>0.89510000000000001</c:v>
                </c:pt>
                <c:pt idx="8951">
                  <c:v>0.8952</c:v>
                </c:pt>
                <c:pt idx="8952">
                  <c:v>0.89529999999999998</c:v>
                </c:pt>
                <c:pt idx="8953">
                  <c:v>0.89539999999999997</c:v>
                </c:pt>
                <c:pt idx="8954">
                  <c:v>0.89549999999999996</c:v>
                </c:pt>
                <c:pt idx="8955">
                  <c:v>0.89559999999999995</c:v>
                </c:pt>
                <c:pt idx="8956">
                  <c:v>0.89570000000000005</c:v>
                </c:pt>
                <c:pt idx="8957">
                  <c:v>0.89580000000000004</c:v>
                </c:pt>
                <c:pt idx="8958">
                  <c:v>0.89590000000000003</c:v>
                </c:pt>
                <c:pt idx="8959">
                  <c:v>0.89600000000000002</c:v>
                </c:pt>
                <c:pt idx="8960">
                  <c:v>0.89610000000000001</c:v>
                </c:pt>
                <c:pt idx="8961">
                  <c:v>0.8962</c:v>
                </c:pt>
                <c:pt idx="8962">
                  <c:v>0.89629999999999999</c:v>
                </c:pt>
                <c:pt idx="8963">
                  <c:v>0.89639999999999997</c:v>
                </c:pt>
                <c:pt idx="8964">
                  <c:v>0.89649999999999996</c:v>
                </c:pt>
                <c:pt idx="8965">
                  <c:v>0.89659999999999995</c:v>
                </c:pt>
                <c:pt idx="8966">
                  <c:v>0.89670000000000005</c:v>
                </c:pt>
                <c:pt idx="8967">
                  <c:v>0.89680000000000004</c:v>
                </c:pt>
                <c:pt idx="8968">
                  <c:v>0.89690000000000003</c:v>
                </c:pt>
                <c:pt idx="8969">
                  <c:v>0.89700000000000002</c:v>
                </c:pt>
                <c:pt idx="8970">
                  <c:v>0.89710000000000001</c:v>
                </c:pt>
                <c:pt idx="8971">
                  <c:v>0.8972</c:v>
                </c:pt>
                <c:pt idx="8972">
                  <c:v>0.89729999999999999</c:v>
                </c:pt>
                <c:pt idx="8973">
                  <c:v>0.89739999999999998</c:v>
                </c:pt>
                <c:pt idx="8974">
                  <c:v>0.89749999999999996</c:v>
                </c:pt>
                <c:pt idx="8975">
                  <c:v>0.89759999999999995</c:v>
                </c:pt>
                <c:pt idx="8976">
                  <c:v>0.89770000000000005</c:v>
                </c:pt>
                <c:pt idx="8977">
                  <c:v>0.89780000000000004</c:v>
                </c:pt>
                <c:pt idx="8978">
                  <c:v>0.89790000000000003</c:v>
                </c:pt>
                <c:pt idx="8979">
                  <c:v>0.89800000000000002</c:v>
                </c:pt>
                <c:pt idx="8980">
                  <c:v>0.89810000000000001</c:v>
                </c:pt>
                <c:pt idx="8981">
                  <c:v>0.8982</c:v>
                </c:pt>
                <c:pt idx="8982">
                  <c:v>0.89829999999999999</c:v>
                </c:pt>
                <c:pt idx="8983">
                  <c:v>0.89839999999999998</c:v>
                </c:pt>
                <c:pt idx="8984">
                  <c:v>0.89849999999999997</c:v>
                </c:pt>
                <c:pt idx="8985">
                  <c:v>0.89859999999999995</c:v>
                </c:pt>
                <c:pt idx="8986">
                  <c:v>0.89870000000000005</c:v>
                </c:pt>
                <c:pt idx="8987">
                  <c:v>0.89880000000000004</c:v>
                </c:pt>
                <c:pt idx="8988">
                  <c:v>0.89890000000000003</c:v>
                </c:pt>
                <c:pt idx="8989">
                  <c:v>0.89900000000000002</c:v>
                </c:pt>
                <c:pt idx="8990">
                  <c:v>0.89910000000000001</c:v>
                </c:pt>
                <c:pt idx="8991">
                  <c:v>0.8992</c:v>
                </c:pt>
                <c:pt idx="8992">
                  <c:v>0.89929999999999999</c:v>
                </c:pt>
                <c:pt idx="8993">
                  <c:v>0.89939999999999998</c:v>
                </c:pt>
                <c:pt idx="8994">
                  <c:v>0.89949999999999997</c:v>
                </c:pt>
                <c:pt idx="8995">
                  <c:v>0.89959999999999996</c:v>
                </c:pt>
                <c:pt idx="8996">
                  <c:v>0.89970000000000006</c:v>
                </c:pt>
                <c:pt idx="8997">
                  <c:v>0.89980000000000004</c:v>
                </c:pt>
                <c:pt idx="8998">
                  <c:v>0.89990000000000003</c:v>
                </c:pt>
                <c:pt idx="8999">
                  <c:v>0.9</c:v>
                </c:pt>
                <c:pt idx="9000">
                  <c:v>0.90010000000000001</c:v>
                </c:pt>
                <c:pt idx="9001">
                  <c:v>0.9002</c:v>
                </c:pt>
                <c:pt idx="9002">
                  <c:v>0.90029999999999999</c:v>
                </c:pt>
                <c:pt idx="9003">
                  <c:v>0.90039999999999998</c:v>
                </c:pt>
                <c:pt idx="9004">
                  <c:v>0.90049999999999997</c:v>
                </c:pt>
                <c:pt idx="9005">
                  <c:v>0.90059999999999996</c:v>
                </c:pt>
                <c:pt idx="9006">
                  <c:v>0.90069999999999995</c:v>
                </c:pt>
                <c:pt idx="9007">
                  <c:v>0.90080000000000005</c:v>
                </c:pt>
                <c:pt idx="9008">
                  <c:v>0.90090000000000003</c:v>
                </c:pt>
                <c:pt idx="9009">
                  <c:v>0.90100000000000002</c:v>
                </c:pt>
                <c:pt idx="9010">
                  <c:v>0.90110000000000001</c:v>
                </c:pt>
                <c:pt idx="9011">
                  <c:v>0.9012</c:v>
                </c:pt>
                <c:pt idx="9012">
                  <c:v>0.90129999999999999</c:v>
                </c:pt>
                <c:pt idx="9013">
                  <c:v>0.90139999999999998</c:v>
                </c:pt>
                <c:pt idx="9014">
                  <c:v>0.90149999999999997</c:v>
                </c:pt>
                <c:pt idx="9015">
                  <c:v>0.90159999999999996</c:v>
                </c:pt>
                <c:pt idx="9016">
                  <c:v>0.90169999999999995</c:v>
                </c:pt>
                <c:pt idx="9017">
                  <c:v>0.90180000000000005</c:v>
                </c:pt>
                <c:pt idx="9018">
                  <c:v>0.90190000000000003</c:v>
                </c:pt>
                <c:pt idx="9019">
                  <c:v>0.90200000000000002</c:v>
                </c:pt>
                <c:pt idx="9020">
                  <c:v>0.90210000000000001</c:v>
                </c:pt>
                <c:pt idx="9021">
                  <c:v>0.9022</c:v>
                </c:pt>
                <c:pt idx="9022">
                  <c:v>0.90229999999999999</c:v>
                </c:pt>
                <c:pt idx="9023">
                  <c:v>0.90239999999999998</c:v>
                </c:pt>
                <c:pt idx="9024">
                  <c:v>0.90249999999999997</c:v>
                </c:pt>
                <c:pt idx="9025">
                  <c:v>0.90259999999999996</c:v>
                </c:pt>
                <c:pt idx="9026">
                  <c:v>0.90269999999999995</c:v>
                </c:pt>
                <c:pt idx="9027">
                  <c:v>0.90280000000000005</c:v>
                </c:pt>
                <c:pt idx="9028">
                  <c:v>0.90290000000000004</c:v>
                </c:pt>
                <c:pt idx="9029">
                  <c:v>0.90300000000000002</c:v>
                </c:pt>
                <c:pt idx="9030">
                  <c:v>0.90310000000000001</c:v>
                </c:pt>
                <c:pt idx="9031">
                  <c:v>0.9032</c:v>
                </c:pt>
                <c:pt idx="9032">
                  <c:v>0.90329999999999999</c:v>
                </c:pt>
                <c:pt idx="9033">
                  <c:v>0.90339999999999998</c:v>
                </c:pt>
                <c:pt idx="9034">
                  <c:v>0.90349999999999997</c:v>
                </c:pt>
                <c:pt idx="9035">
                  <c:v>0.90359999999999996</c:v>
                </c:pt>
                <c:pt idx="9036">
                  <c:v>0.90369999999999995</c:v>
                </c:pt>
                <c:pt idx="9037">
                  <c:v>0.90380000000000005</c:v>
                </c:pt>
                <c:pt idx="9038">
                  <c:v>0.90390000000000004</c:v>
                </c:pt>
                <c:pt idx="9039">
                  <c:v>0.90400000000000003</c:v>
                </c:pt>
                <c:pt idx="9040">
                  <c:v>0.90410000000000001</c:v>
                </c:pt>
                <c:pt idx="9041">
                  <c:v>0.9042</c:v>
                </c:pt>
                <c:pt idx="9042">
                  <c:v>0.90429999999999999</c:v>
                </c:pt>
                <c:pt idx="9043">
                  <c:v>0.90439999999999998</c:v>
                </c:pt>
                <c:pt idx="9044">
                  <c:v>0.90449999999999997</c:v>
                </c:pt>
                <c:pt idx="9045">
                  <c:v>0.90459999999999996</c:v>
                </c:pt>
                <c:pt idx="9046">
                  <c:v>0.90469999999999995</c:v>
                </c:pt>
                <c:pt idx="9047">
                  <c:v>0.90480000000000005</c:v>
                </c:pt>
                <c:pt idx="9048">
                  <c:v>0.90490000000000004</c:v>
                </c:pt>
                <c:pt idx="9049">
                  <c:v>0.90500000000000003</c:v>
                </c:pt>
                <c:pt idx="9050">
                  <c:v>0.90510000000000002</c:v>
                </c:pt>
                <c:pt idx="9051">
                  <c:v>0.9052</c:v>
                </c:pt>
                <c:pt idx="9052">
                  <c:v>0.90529999999999999</c:v>
                </c:pt>
                <c:pt idx="9053">
                  <c:v>0.90539999999999998</c:v>
                </c:pt>
                <c:pt idx="9054">
                  <c:v>0.90549999999999997</c:v>
                </c:pt>
                <c:pt idx="9055">
                  <c:v>0.90559999999999996</c:v>
                </c:pt>
                <c:pt idx="9056">
                  <c:v>0.90569999999999995</c:v>
                </c:pt>
                <c:pt idx="9057">
                  <c:v>0.90580000000000005</c:v>
                </c:pt>
                <c:pt idx="9058">
                  <c:v>0.90590000000000004</c:v>
                </c:pt>
                <c:pt idx="9059">
                  <c:v>0.90600000000000003</c:v>
                </c:pt>
                <c:pt idx="9060">
                  <c:v>0.90610000000000002</c:v>
                </c:pt>
                <c:pt idx="9061">
                  <c:v>0.90620000000000001</c:v>
                </c:pt>
                <c:pt idx="9062">
                  <c:v>0.90629999999999999</c:v>
                </c:pt>
                <c:pt idx="9063">
                  <c:v>0.90639999999999998</c:v>
                </c:pt>
                <c:pt idx="9064">
                  <c:v>0.90649999999999997</c:v>
                </c:pt>
                <c:pt idx="9065">
                  <c:v>0.90659999999999996</c:v>
                </c:pt>
                <c:pt idx="9066">
                  <c:v>0.90669999999999995</c:v>
                </c:pt>
                <c:pt idx="9067">
                  <c:v>0.90680000000000005</c:v>
                </c:pt>
                <c:pt idx="9068">
                  <c:v>0.90690000000000004</c:v>
                </c:pt>
                <c:pt idx="9069">
                  <c:v>0.90700000000000003</c:v>
                </c:pt>
                <c:pt idx="9070">
                  <c:v>0.90710000000000002</c:v>
                </c:pt>
                <c:pt idx="9071">
                  <c:v>0.90720000000000001</c:v>
                </c:pt>
                <c:pt idx="9072">
                  <c:v>0.9073</c:v>
                </c:pt>
                <c:pt idx="9073">
                  <c:v>0.90739999999999998</c:v>
                </c:pt>
                <c:pt idx="9074">
                  <c:v>0.90749999999999997</c:v>
                </c:pt>
                <c:pt idx="9075">
                  <c:v>0.90759999999999996</c:v>
                </c:pt>
                <c:pt idx="9076">
                  <c:v>0.90769999999999995</c:v>
                </c:pt>
                <c:pt idx="9077">
                  <c:v>0.90780000000000005</c:v>
                </c:pt>
                <c:pt idx="9078">
                  <c:v>0.90790000000000004</c:v>
                </c:pt>
                <c:pt idx="9079">
                  <c:v>0.90800000000000003</c:v>
                </c:pt>
                <c:pt idx="9080">
                  <c:v>0.90810000000000002</c:v>
                </c:pt>
                <c:pt idx="9081">
                  <c:v>0.90820000000000001</c:v>
                </c:pt>
                <c:pt idx="9082">
                  <c:v>0.9083</c:v>
                </c:pt>
                <c:pt idx="9083">
                  <c:v>0.90839999999999999</c:v>
                </c:pt>
                <c:pt idx="9084">
                  <c:v>0.90849999999999997</c:v>
                </c:pt>
                <c:pt idx="9085">
                  <c:v>0.90859999999999996</c:v>
                </c:pt>
                <c:pt idx="9086">
                  <c:v>0.90869999999999995</c:v>
                </c:pt>
                <c:pt idx="9087">
                  <c:v>0.90880000000000005</c:v>
                </c:pt>
                <c:pt idx="9088">
                  <c:v>0.90890000000000004</c:v>
                </c:pt>
                <c:pt idx="9089">
                  <c:v>0.90900000000000003</c:v>
                </c:pt>
                <c:pt idx="9090">
                  <c:v>0.90910000000000002</c:v>
                </c:pt>
                <c:pt idx="9091">
                  <c:v>0.90920000000000001</c:v>
                </c:pt>
                <c:pt idx="9092">
                  <c:v>0.9093</c:v>
                </c:pt>
                <c:pt idx="9093">
                  <c:v>0.90939999999999999</c:v>
                </c:pt>
                <c:pt idx="9094">
                  <c:v>0.90949999999999998</c:v>
                </c:pt>
                <c:pt idx="9095">
                  <c:v>0.90959999999999996</c:v>
                </c:pt>
                <c:pt idx="9096">
                  <c:v>0.90969999999999995</c:v>
                </c:pt>
                <c:pt idx="9097">
                  <c:v>0.90980000000000005</c:v>
                </c:pt>
                <c:pt idx="9098">
                  <c:v>0.90990000000000004</c:v>
                </c:pt>
                <c:pt idx="9099">
                  <c:v>0.91</c:v>
                </c:pt>
                <c:pt idx="9100">
                  <c:v>0.91010000000000002</c:v>
                </c:pt>
                <c:pt idx="9101">
                  <c:v>0.91020000000000001</c:v>
                </c:pt>
                <c:pt idx="9102">
                  <c:v>0.9103</c:v>
                </c:pt>
                <c:pt idx="9103">
                  <c:v>0.91039999999999999</c:v>
                </c:pt>
                <c:pt idx="9104">
                  <c:v>0.91049999999999998</c:v>
                </c:pt>
                <c:pt idx="9105">
                  <c:v>0.91059999999999997</c:v>
                </c:pt>
                <c:pt idx="9106">
                  <c:v>0.91069999999999995</c:v>
                </c:pt>
                <c:pt idx="9107">
                  <c:v>0.91080000000000005</c:v>
                </c:pt>
                <c:pt idx="9108">
                  <c:v>0.91090000000000004</c:v>
                </c:pt>
                <c:pt idx="9109">
                  <c:v>0.91100000000000003</c:v>
                </c:pt>
                <c:pt idx="9110">
                  <c:v>0.91110000000000002</c:v>
                </c:pt>
                <c:pt idx="9111">
                  <c:v>0.91120000000000001</c:v>
                </c:pt>
                <c:pt idx="9112">
                  <c:v>0.9113</c:v>
                </c:pt>
                <c:pt idx="9113">
                  <c:v>0.91139999999999999</c:v>
                </c:pt>
                <c:pt idx="9114">
                  <c:v>0.91149999999999998</c:v>
                </c:pt>
                <c:pt idx="9115">
                  <c:v>0.91159999999999997</c:v>
                </c:pt>
                <c:pt idx="9116">
                  <c:v>0.91169999999999995</c:v>
                </c:pt>
                <c:pt idx="9117">
                  <c:v>0.91180000000000005</c:v>
                </c:pt>
                <c:pt idx="9118">
                  <c:v>0.91190000000000004</c:v>
                </c:pt>
                <c:pt idx="9119">
                  <c:v>0.91200000000000003</c:v>
                </c:pt>
                <c:pt idx="9120">
                  <c:v>0.91210000000000002</c:v>
                </c:pt>
                <c:pt idx="9121">
                  <c:v>0.91220000000000001</c:v>
                </c:pt>
                <c:pt idx="9122">
                  <c:v>0.9123</c:v>
                </c:pt>
                <c:pt idx="9123">
                  <c:v>0.91239999999999999</c:v>
                </c:pt>
                <c:pt idx="9124">
                  <c:v>0.91249999999999998</c:v>
                </c:pt>
                <c:pt idx="9125">
                  <c:v>0.91259999999999997</c:v>
                </c:pt>
                <c:pt idx="9126">
                  <c:v>0.91269999999999996</c:v>
                </c:pt>
                <c:pt idx="9127">
                  <c:v>0.91279999999999994</c:v>
                </c:pt>
                <c:pt idx="9128">
                  <c:v>0.91290000000000004</c:v>
                </c:pt>
                <c:pt idx="9129">
                  <c:v>0.91300000000000003</c:v>
                </c:pt>
                <c:pt idx="9130">
                  <c:v>0.91310000000000002</c:v>
                </c:pt>
                <c:pt idx="9131">
                  <c:v>0.91320000000000001</c:v>
                </c:pt>
                <c:pt idx="9132">
                  <c:v>0.9133</c:v>
                </c:pt>
                <c:pt idx="9133">
                  <c:v>0.91339999999999999</c:v>
                </c:pt>
                <c:pt idx="9134">
                  <c:v>0.91349999999999998</c:v>
                </c:pt>
                <c:pt idx="9135">
                  <c:v>0.91359999999999997</c:v>
                </c:pt>
                <c:pt idx="9136">
                  <c:v>0.91369999999999996</c:v>
                </c:pt>
                <c:pt idx="9137">
                  <c:v>0.91379999999999995</c:v>
                </c:pt>
                <c:pt idx="9138">
                  <c:v>0.91390000000000005</c:v>
                </c:pt>
                <c:pt idx="9139">
                  <c:v>0.91400000000000003</c:v>
                </c:pt>
                <c:pt idx="9140">
                  <c:v>0.91410000000000002</c:v>
                </c:pt>
                <c:pt idx="9141">
                  <c:v>0.91420000000000001</c:v>
                </c:pt>
                <c:pt idx="9142">
                  <c:v>0.9143</c:v>
                </c:pt>
                <c:pt idx="9143">
                  <c:v>0.91439999999999999</c:v>
                </c:pt>
                <c:pt idx="9144">
                  <c:v>0.91449999999999998</c:v>
                </c:pt>
                <c:pt idx="9145">
                  <c:v>0.91459999999999997</c:v>
                </c:pt>
                <c:pt idx="9146">
                  <c:v>0.91469999999999996</c:v>
                </c:pt>
                <c:pt idx="9147">
                  <c:v>0.91479999999999995</c:v>
                </c:pt>
                <c:pt idx="9148">
                  <c:v>0.91490000000000005</c:v>
                </c:pt>
                <c:pt idx="9149">
                  <c:v>0.91500000000000004</c:v>
                </c:pt>
                <c:pt idx="9150">
                  <c:v>0.91510000000000002</c:v>
                </c:pt>
                <c:pt idx="9151">
                  <c:v>0.91520000000000001</c:v>
                </c:pt>
                <c:pt idx="9152">
                  <c:v>0.9153</c:v>
                </c:pt>
                <c:pt idx="9153">
                  <c:v>0.91539999999999999</c:v>
                </c:pt>
                <c:pt idx="9154">
                  <c:v>0.91549999999999998</c:v>
                </c:pt>
                <c:pt idx="9155">
                  <c:v>0.91559999999999997</c:v>
                </c:pt>
                <c:pt idx="9156">
                  <c:v>0.91569999999999996</c:v>
                </c:pt>
                <c:pt idx="9157">
                  <c:v>0.91579999999999995</c:v>
                </c:pt>
                <c:pt idx="9158">
                  <c:v>0.91590000000000005</c:v>
                </c:pt>
                <c:pt idx="9159">
                  <c:v>0.91600000000000004</c:v>
                </c:pt>
                <c:pt idx="9160">
                  <c:v>0.91610000000000003</c:v>
                </c:pt>
                <c:pt idx="9161">
                  <c:v>0.91620000000000001</c:v>
                </c:pt>
                <c:pt idx="9162">
                  <c:v>0.9163</c:v>
                </c:pt>
                <c:pt idx="9163">
                  <c:v>0.91639999999999999</c:v>
                </c:pt>
                <c:pt idx="9164">
                  <c:v>0.91649999999999998</c:v>
                </c:pt>
                <c:pt idx="9165">
                  <c:v>0.91659999999999997</c:v>
                </c:pt>
                <c:pt idx="9166">
                  <c:v>0.91669999999999996</c:v>
                </c:pt>
                <c:pt idx="9167">
                  <c:v>0.91679999999999995</c:v>
                </c:pt>
                <c:pt idx="9168">
                  <c:v>0.91690000000000005</c:v>
                </c:pt>
                <c:pt idx="9169">
                  <c:v>0.91700000000000004</c:v>
                </c:pt>
                <c:pt idx="9170">
                  <c:v>0.91710000000000003</c:v>
                </c:pt>
                <c:pt idx="9171">
                  <c:v>0.91720000000000002</c:v>
                </c:pt>
                <c:pt idx="9172">
                  <c:v>0.9173</c:v>
                </c:pt>
                <c:pt idx="9173">
                  <c:v>0.91739999999999999</c:v>
                </c:pt>
                <c:pt idx="9174">
                  <c:v>0.91749999999999998</c:v>
                </c:pt>
                <c:pt idx="9175">
                  <c:v>0.91759999999999997</c:v>
                </c:pt>
                <c:pt idx="9176">
                  <c:v>0.91769999999999996</c:v>
                </c:pt>
                <c:pt idx="9177">
                  <c:v>0.91779999999999995</c:v>
                </c:pt>
                <c:pt idx="9178">
                  <c:v>0.91790000000000005</c:v>
                </c:pt>
                <c:pt idx="9179">
                  <c:v>0.91800000000000004</c:v>
                </c:pt>
                <c:pt idx="9180">
                  <c:v>0.91810000000000003</c:v>
                </c:pt>
                <c:pt idx="9181">
                  <c:v>0.91820000000000002</c:v>
                </c:pt>
                <c:pt idx="9182">
                  <c:v>0.91830000000000001</c:v>
                </c:pt>
                <c:pt idx="9183">
                  <c:v>0.91839999999999999</c:v>
                </c:pt>
                <c:pt idx="9184">
                  <c:v>0.91849999999999998</c:v>
                </c:pt>
                <c:pt idx="9185">
                  <c:v>0.91859999999999997</c:v>
                </c:pt>
                <c:pt idx="9186">
                  <c:v>0.91869999999999996</c:v>
                </c:pt>
                <c:pt idx="9187">
                  <c:v>0.91879999999999995</c:v>
                </c:pt>
                <c:pt idx="9188">
                  <c:v>0.91890000000000005</c:v>
                </c:pt>
                <c:pt idx="9189">
                  <c:v>0.91900000000000004</c:v>
                </c:pt>
                <c:pt idx="9190">
                  <c:v>0.91910000000000003</c:v>
                </c:pt>
                <c:pt idx="9191">
                  <c:v>0.91920000000000002</c:v>
                </c:pt>
                <c:pt idx="9192">
                  <c:v>0.91930000000000001</c:v>
                </c:pt>
                <c:pt idx="9193">
                  <c:v>0.9194</c:v>
                </c:pt>
                <c:pt idx="9194">
                  <c:v>0.91949999999999998</c:v>
                </c:pt>
                <c:pt idx="9195">
                  <c:v>0.91959999999999997</c:v>
                </c:pt>
                <c:pt idx="9196">
                  <c:v>0.91969999999999996</c:v>
                </c:pt>
                <c:pt idx="9197">
                  <c:v>0.91979999999999995</c:v>
                </c:pt>
                <c:pt idx="9198">
                  <c:v>0.91990000000000005</c:v>
                </c:pt>
                <c:pt idx="9199">
                  <c:v>0.92</c:v>
                </c:pt>
                <c:pt idx="9200">
                  <c:v>0.92010000000000003</c:v>
                </c:pt>
                <c:pt idx="9201">
                  <c:v>0.92020000000000002</c:v>
                </c:pt>
                <c:pt idx="9202">
                  <c:v>0.92030000000000001</c:v>
                </c:pt>
                <c:pt idx="9203">
                  <c:v>0.9204</c:v>
                </c:pt>
                <c:pt idx="9204">
                  <c:v>0.92049999999999998</c:v>
                </c:pt>
                <c:pt idx="9205">
                  <c:v>0.92059999999999997</c:v>
                </c:pt>
                <c:pt idx="9206">
                  <c:v>0.92069999999999996</c:v>
                </c:pt>
                <c:pt idx="9207">
                  <c:v>0.92079999999999995</c:v>
                </c:pt>
                <c:pt idx="9208">
                  <c:v>0.92090000000000005</c:v>
                </c:pt>
                <c:pt idx="9209">
                  <c:v>0.92100000000000004</c:v>
                </c:pt>
                <c:pt idx="9210">
                  <c:v>0.92110000000000003</c:v>
                </c:pt>
                <c:pt idx="9211">
                  <c:v>0.92120000000000002</c:v>
                </c:pt>
                <c:pt idx="9212">
                  <c:v>0.92130000000000001</c:v>
                </c:pt>
                <c:pt idx="9213">
                  <c:v>0.9214</c:v>
                </c:pt>
                <c:pt idx="9214">
                  <c:v>0.92149999999999999</c:v>
                </c:pt>
                <c:pt idx="9215">
                  <c:v>0.92159999999999997</c:v>
                </c:pt>
                <c:pt idx="9216">
                  <c:v>0.92169999999999996</c:v>
                </c:pt>
                <c:pt idx="9217">
                  <c:v>0.92179999999999995</c:v>
                </c:pt>
                <c:pt idx="9218">
                  <c:v>0.92190000000000005</c:v>
                </c:pt>
                <c:pt idx="9219">
                  <c:v>0.92200000000000004</c:v>
                </c:pt>
                <c:pt idx="9220">
                  <c:v>0.92210000000000003</c:v>
                </c:pt>
                <c:pt idx="9221">
                  <c:v>0.92220000000000002</c:v>
                </c:pt>
                <c:pt idx="9222">
                  <c:v>0.92230000000000001</c:v>
                </c:pt>
                <c:pt idx="9223">
                  <c:v>0.9224</c:v>
                </c:pt>
                <c:pt idx="9224">
                  <c:v>0.92249999999999999</c:v>
                </c:pt>
                <c:pt idx="9225">
                  <c:v>0.92259999999999998</c:v>
                </c:pt>
                <c:pt idx="9226">
                  <c:v>0.92269999999999996</c:v>
                </c:pt>
                <c:pt idx="9227">
                  <c:v>0.92279999999999995</c:v>
                </c:pt>
                <c:pt idx="9228">
                  <c:v>0.92290000000000005</c:v>
                </c:pt>
                <c:pt idx="9229">
                  <c:v>0.92300000000000004</c:v>
                </c:pt>
                <c:pt idx="9230">
                  <c:v>0.92310000000000003</c:v>
                </c:pt>
                <c:pt idx="9231">
                  <c:v>0.92320000000000002</c:v>
                </c:pt>
                <c:pt idx="9232">
                  <c:v>0.92330000000000001</c:v>
                </c:pt>
                <c:pt idx="9233">
                  <c:v>0.9234</c:v>
                </c:pt>
                <c:pt idx="9234">
                  <c:v>0.92349999999999999</c:v>
                </c:pt>
                <c:pt idx="9235">
                  <c:v>0.92359999999999998</c:v>
                </c:pt>
                <c:pt idx="9236">
                  <c:v>0.92369999999999997</c:v>
                </c:pt>
                <c:pt idx="9237">
                  <c:v>0.92379999999999995</c:v>
                </c:pt>
                <c:pt idx="9238">
                  <c:v>0.92390000000000005</c:v>
                </c:pt>
                <c:pt idx="9239">
                  <c:v>0.92400000000000004</c:v>
                </c:pt>
                <c:pt idx="9240">
                  <c:v>0.92410000000000003</c:v>
                </c:pt>
                <c:pt idx="9241">
                  <c:v>0.92420000000000002</c:v>
                </c:pt>
                <c:pt idx="9242">
                  <c:v>0.92430000000000001</c:v>
                </c:pt>
                <c:pt idx="9243">
                  <c:v>0.9244</c:v>
                </c:pt>
                <c:pt idx="9244">
                  <c:v>0.92449999999999999</c:v>
                </c:pt>
                <c:pt idx="9245">
                  <c:v>0.92459999999999998</c:v>
                </c:pt>
                <c:pt idx="9246">
                  <c:v>0.92469999999999997</c:v>
                </c:pt>
                <c:pt idx="9247">
                  <c:v>0.92479999999999996</c:v>
                </c:pt>
                <c:pt idx="9248">
                  <c:v>0.92490000000000006</c:v>
                </c:pt>
                <c:pt idx="9249">
                  <c:v>0.92500000000000004</c:v>
                </c:pt>
                <c:pt idx="9250">
                  <c:v>0.92510000000000003</c:v>
                </c:pt>
                <c:pt idx="9251">
                  <c:v>0.92520000000000002</c:v>
                </c:pt>
                <c:pt idx="9252">
                  <c:v>0.92530000000000001</c:v>
                </c:pt>
                <c:pt idx="9253">
                  <c:v>0.9254</c:v>
                </c:pt>
                <c:pt idx="9254">
                  <c:v>0.92549999999999999</c:v>
                </c:pt>
                <c:pt idx="9255">
                  <c:v>0.92559999999999998</c:v>
                </c:pt>
                <c:pt idx="9256">
                  <c:v>0.92569999999999997</c:v>
                </c:pt>
                <c:pt idx="9257">
                  <c:v>0.92579999999999996</c:v>
                </c:pt>
                <c:pt idx="9258">
                  <c:v>0.92589999999999995</c:v>
                </c:pt>
                <c:pt idx="9259">
                  <c:v>0.92600000000000005</c:v>
                </c:pt>
                <c:pt idx="9260">
                  <c:v>0.92610000000000003</c:v>
                </c:pt>
                <c:pt idx="9261">
                  <c:v>0.92620000000000002</c:v>
                </c:pt>
                <c:pt idx="9262">
                  <c:v>0.92630000000000001</c:v>
                </c:pt>
                <c:pt idx="9263">
                  <c:v>0.9264</c:v>
                </c:pt>
                <c:pt idx="9264">
                  <c:v>0.92649999999999999</c:v>
                </c:pt>
                <c:pt idx="9265">
                  <c:v>0.92659999999999998</c:v>
                </c:pt>
                <c:pt idx="9266">
                  <c:v>0.92669999999999997</c:v>
                </c:pt>
                <c:pt idx="9267">
                  <c:v>0.92679999999999996</c:v>
                </c:pt>
                <c:pt idx="9268">
                  <c:v>0.92689999999999995</c:v>
                </c:pt>
                <c:pt idx="9269">
                  <c:v>0.92700000000000005</c:v>
                </c:pt>
                <c:pt idx="9270">
                  <c:v>0.92710000000000004</c:v>
                </c:pt>
                <c:pt idx="9271">
                  <c:v>0.92720000000000002</c:v>
                </c:pt>
                <c:pt idx="9272">
                  <c:v>0.92730000000000001</c:v>
                </c:pt>
                <c:pt idx="9273">
                  <c:v>0.9274</c:v>
                </c:pt>
                <c:pt idx="9274">
                  <c:v>0.92749999999999999</c:v>
                </c:pt>
                <c:pt idx="9275">
                  <c:v>0.92759999999999998</c:v>
                </c:pt>
                <c:pt idx="9276">
                  <c:v>0.92769999999999997</c:v>
                </c:pt>
                <c:pt idx="9277">
                  <c:v>0.92779999999999996</c:v>
                </c:pt>
                <c:pt idx="9278">
                  <c:v>0.92789999999999995</c:v>
                </c:pt>
                <c:pt idx="9279">
                  <c:v>0.92800000000000005</c:v>
                </c:pt>
                <c:pt idx="9280">
                  <c:v>0.92810000000000004</c:v>
                </c:pt>
                <c:pt idx="9281">
                  <c:v>0.92820000000000003</c:v>
                </c:pt>
                <c:pt idx="9282">
                  <c:v>0.92830000000000001</c:v>
                </c:pt>
                <c:pt idx="9283">
                  <c:v>0.9284</c:v>
                </c:pt>
                <c:pt idx="9284">
                  <c:v>0.92849999999999999</c:v>
                </c:pt>
                <c:pt idx="9285">
                  <c:v>0.92859999999999998</c:v>
                </c:pt>
                <c:pt idx="9286">
                  <c:v>0.92869999999999997</c:v>
                </c:pt>
                <c:pt idx="9287">
                  <c:v>0.92879999999999996</c:v>
                </c:pt>
                <c:pt idx="9288">
                  <c:v>0.92889999999999995</c:v>
                </c:pt>
                <c:pt idx="9289">
                  <c:v>0.92900000000000005</c:v>
                </c:pt>
                <c:pt idx="9290">
                  <c:v>0.92910000000000004</c:v>
                </c:pt>
                <c:pt idx="9291">
                  <c:v>0.92920000000000003</c:v>
                </c:pt>
                <c:pt idx="9292">
                  <c:v>0.92930000000000001</c:v>
                </c:pt>
                <c:pt idx="9293">
                  <c:v>0.9294</c:v>
                </c:pt>
                <c:pt idx="9294">
                  <c:v>0.92949999999999999</c:v>
                </c:pt>
                <c:pt idx="9295">
                  <c:v>0.92959999999999998</c:v>
                </c:pt>
                <c:pt idx="9296">
                  <c:v>0.92969999999999997</c:v>
                </c:pt>
                <c:pt idx="9297">
                  <c:v>0.92979999999999996</c:v>
                </c:pt>
                <c:pt idx="9298">
                  <c:v>0.92989999999999995</c:v>
                </c:pt>
                <c:pt idx="9299">
                  <c:v>0.93</c:v>
                </c:pt>
                <c:pt idx="9300">
                  <c:v>0.93010000000000004</c:v>
                </c:pt>
                <c:pt idx="9301">
                  <c:v>0.93020000000000003</c:v>
                </c:pt>
                <c:pt idx="9302">
                  <c:v>0.93030000000000002</c:v>
                </c:pt>
                <c:pt idx="9303">
                  <c:v>0.9304</c:v>
                </c:pt>
                <c:pt idx="9304">
                  <c:v>0.93049999999999999</c:v>
                </c:pt>
                <c:pt idx="9305">
                  <c:v>0.93059999999999998</c:v>
                </c:pt>
                <c:pt idx="9306">
                  <c:v>0.93069999999999997</c:v>
                </c:pt>
                <c:pt idx="9307">
                  <c:v>0.93079999999999996</c:v>
                </c:pt>
                <c:pt idx="9308">
                  <c:v>0.93089999999999995</c:v>
                </c:pt>
                <c:pt idx="9309">
                  <c:v>0.93100000000000005</c:v>
                </c:pt>
                <c:pt idx="9310">
                  <c:v>0.93110000000000004</c:v>
                </c:pt>
                <c:pt idx="9311">
                  <c:v>0.93120000000000003</c:v>
                </c:pt>
                <c:pt idx="9312">
                  <c:v>0.93130000000000002</c:v>
                </c:pt>
                <c:pt idx="9313">
                  <c:v>0.93140000000000001</c:v>
                </c:pt>
                <c:pt idx="9314">
                  <c:v>0.93149999999999999</c:v>
                </c:pt>
                <c:pt idx="9315">
                  <c:v>0.93159999999999998</c:v>
                </c:pt>
                <c:pt idx="9316">
                  <c:v>0.93169999999999997</c:v>
                </c:pt>
                <c:pt idx="9317">
                  <c:v>0.93179999999999996</c:v>
                </c:pt>
                <c:pt idx="9318">
                  <c:v>0.93189999999999995</c:v>
                </c:pt>
                <c:pt idx="9319">
                  <c:v>0.93200000000000005</c:v>
                </c:pt>
                <c:pt idx="9320">
                  <c:v>0.93210000000000004</c:v>
                </c:pt>
                <c:pt idx="9321">
                  <c:v>0.93220000000000003</c:v>
                </c:pt>
                <c:pt idx="9322">
                  <c:v>0.93230000000000002</c:v>
                </c:pt>
                <c:pt idx="9323">
                  <c:v>0.93240000000000001</c:v>
                </c:pt>
                <c:pt idx="9324">
                  <c:v>0.9325</c:v>
                </c:pt>
                <c:pt idx="9325">
                  <c:v>0.93259999999999998</c:v>
                </c:pt>
                <c:pt idx="9326">
                  <c:v>0.93269999999999997</c:v>
                </c:pt>
                <c:pt idx="9327">
                  <c:v>0.93279999999999996</c:v>
                </c:pt>
                <c:pt idx="9328">
                  <c:v>0.93289999999999995</c:v>
                </c:pt>
                <c:pt idx="9329">
                  <c:v>0.93300000000000005</c:v>
                </c:pt>
                <c:pt idx="9330">
                  <c:v>0.93310000000000004</c:v>
                </c:pt>
                <c:pt idx="9331">
                  <c:v>0.93320000000000003</c:v>
                </c:pt>
                <c:pt idx="9332">
                  <c:v>0.93330000000000002</c:v>
                </c:pt>
                <c:pt idx="9333">
                  <c:v>0.93340000000000001</c:v>
                </c:pt>
                <c:pt idx="9334">
                  <c:v>0.9335</c:v>
                </c:pt>
                <c:pt idx="9335">
                  <c:v>0.93359999999999999</c:v>
                </c:pt>
                <c:pt idx="9336">
                  <c:v>0.93369999999999997</c:v>
                </c:pt>
                <c:pt idx="9337">
                  <c:v>0.93379999999999996</c:v>
                </c:pt>
                <c:pt idx="9338">
                  <c:v>0.93389999999999995</c:v>
                </c:pt>
                <c:pt idx="9339">
                  <c:v>0.93400000000000005</c:v>
                </c:pt>
                <c:pt idx="9340">
                  <c:v>0.93410000000000004</c:v>
                </c:pt>
                <c:pt idx="9341">
                  <c:v>0.93420000000000003</c:v>
                </c:pt>
                <c:pt idx="9342">
                  <c:v>0.93430000000000002</c:v>
                </c:pt>
                <c:pt idx="9343">
                  <c:v>0.93440000000000001</c:v>
                </c:pt>
                <c:pt idx="9344">
                  <c:v>0.9345</c:v>
                </c:pt>
                <c:pt idx="9345">
                  <c:v>0.93459999999999999</c:v>
                </c:pt>
                <c:pt idx="9346">
                  <c:v>0.93469999999999998</c:v>
                </c:pt>
                <c:pt idx="9347">
                  <c:v>0.93479999999999996</c:v>
                </c:pt>
                <c:pt idx="9348">
                  <c:v>0.93489999999999995</c:v>
                </c:pt>
                <c:pt idx="9349">
                  <c:v>0.93500000000000005</c:v>
                </c:pt>
                <c:pt idx="9350">
                  <c:v>0.93510000000000004</c:v>
                </c:pt>
                <c:pt idx="9351">
                  <c:v>0.93520000000000003</c:v>
                </c:pt>
                <c:pt idx="9352">
                  <c:v>0.93530000000000002</c:v>
                </c:pt>
                <c:pt idx="9353">
                  <c:v>0.93540000000000001</c:v>
                </c:pt>
                <c:pt idx="9354">
                  <c:v>0.9355</c:v>
                </c:pt>
                <c:pt idx="9355">
                  <c:v>0.93559999999999999</c:v>
                </c:pt>
                <c:pt idx="9356">
                  <c:v>0.93569999999999998</c:v>
                </c:pt>
                <c:pt idx="9357">
                  <c:v>0.93579999999999997</c:v>
                </c:pt>
                <c:pt idx="9358">
                  <c:v>0.93589999999999995</c:v>
                </c:pt>
                <c:pt idx="9359">
                  <c:v>0.93600000000000005</c:v>
                </c:pt>
                <c:pt idx="9360">
                  <c:v>0.93610000000000004</c:v>
                </c:pt>
                <c:pt idx="9361">
                  <c:v>0.93620000000000003</c:v>
                </c:pt>
                <c:pt idx="9362">
                  <c:v>0.93630000000000002</c:v>
                </c:pt>
                <c:pt idx="9363">
                  <c:v>0.93640000000000001</c:v>
                </c:pt>
                <c:pt idx="9364">
                  <c:v>0.9365</c:v>
                </c:pt>
                <c:pt idx="9365">
                  <c:v>0.93659999999999999</c:v>
                </c:pt>
                <c:pt idx="9366">
                  <c:v>0.93669999999999998</c:v>
                </c:pt>
                <c:pt idx="9367">
                  <c:v>0.93679999999999997</c:v>
                </c:pt>
                <c:pt idx="9368">
                  <c:v>0.93689999999999996</c:v>
                </c:pt>
                <c:pt idx="9369">
                  <c:v>0.93700000000000006</c:v>
                </c:pt>
                <c:pt idx="9370">
                  <c:v>0.93710000000000004</c:v>
                </c:pt>
                <c:pt idx="9371">
                  <c:v>0.93720000000000003</c:v>
                </c:pt>
                <c:pt idx="9372">
                  <c:v>0.93730000000000002</c:v>
                </c:pt>
                <c:pt idx="9373">
                  <c:v>0.93740000000000001</c:v>
                </c:pt>
                <c:pt idx="9374">
                  <c:v>0.9375</c:v>
                </c:pt>
                <c:pt idx="9375">
                  <c:v>0.93759999999999999</c:v>
                </c:pt>
                <c:pt idx="9376">
                  <c:v>0.93769999999999998</c:v>
                </c:pt>
                <c:pt idx="9377">
                  <c:v>0.93779999999999997</c:v>
                </c:pt>
                <c:pt idx="9378">
                  <c:v>0.93789999999999996</c:v>
                </c:pt>
                <c:pt idx="9379">
                  <c:v>0.93799999999999994</c:v>
                </c:pt>
                <c:pt idx="9380">
                  <c:v>0.93810000000000004</c:v>
                </c:pt>
                <c:pt idx="9381">
                  <c:v>0.93820000000000003</c:v>
                </c:pt>
                <c:pt idx="9382">
                  <c:v>0.93830000000000002</c:v>
                </c:pt>
                <c:pt idx="9383">
                  <c:v>0.93840000000000001</c:v>
                </c:pt>
                <c:pt idx="9384">
                  <c:v>0.9385</c:v>
                </c:pt>
                <c:pt idx="9385">
                  <c:v>0.93859999999999999</c:v>
                </c:pt>
                <c:pt idx="9386">
                  <c:v>0.93869999999999998</c:v>
                </c:pt>
                <c:pt idx="9387">
                  <c:v>0.93879999999999997</c:v>
                </c:pt>
                <c:pt idx="9388">
                  <c:v>0.93889999999999996</c:v>
                </c:pt>
                <c:pt idx="9389">
                  <c:v>0.93899999999999995</c:v>
                </c:pt>
                <c:pt idx="9390">
                  <c:v>0.93910000000000005</c:v>
                </c:pt>
                <c:pt idx="9391">
                  <c:v>0.93920000000000003</c:v>
                </c:pt>
                <c:pt idx="9392">
                  <c:v>0.93930000000000002</c:v>
                </c:pt>
                <c:pt idx="9393">
                  <c:v>0.93940000000000001</c:v>
                </c:pt>
                <c:pt idx="9394">
                  <c:v>0.9395</c:v>
                </c:pt>
                <c:pt idx="9395">
                  <c:v>0.93959999999999999</c:v>
                </c:pt>
                <c:pt idx="9396">
                  <c:v>0.93969999999999998</c:v>
                </c:pt>
                <c:pt idx="9397">
                  <c:v>0.93979999999999997</c:v>
                </c:pt>
                <c:pt idx="9398">
                  <c:v>0.93989999999999996</c:v>
                </c:pt>
                <c:pt idx="9399">
                  <c:v>0.94</c:v>
                </c:pt>
                <c:pt idx="9400">
                  <c:v>0.94010000000000005</c:v>
                </c:pt>
                <c:pt idx="9401">
                  <c:v>0.94020000000000004</c:v>
                </c:pt>
                <c:pt idx="9402">
                  <c:v>0.94030000000000002</c:v>
                </c:pt>
                <c:pt idx="9403">
                  <c:v>0.94040000000000001</c:v>
                </c:pt>
                <c:pt idx="9404">
                  <c:v>0.9405</c:v>
                </c:pt>
                <c:pt idx="9405">
                  <c:v>0.94059999999999999</c:v>
                </c:pt>
                <c:pt idx="9406">
                  <c:v>0.94069999999999998</c:v>
                </c:pt>
                <c:pt idx="9407">
                  <c:v>0.94079999999999997</c:v>
                </c:pt>
                <c:pt idx="9408">
                  <c:v>0.94089999999999996</c:v>
                </c:pt>
                <c:pt idx="9409">
                  <c:v>0.94099999999999995</c:v>
                </c:pt>
                <c:pt idx="9410">
                  <c:v>0.94110000000000005</c:v>
                </c:pt>
                <c:pt idx="9411">
                  <c:v>0.94120000000000004</c:v>
                </c:pt>
                <c:pt idx="9412">
                  <c:v>0.94130000000000003</c:v>
                </c:pt>
                <c:pt idx="9413">
                  <c:v>0.94140000000000001</c:v>
                </c:pt>
                <c:pt idx="9414">
                  <c:v>0.9415</c:v>
                </c:pt>
                <c:pt idx="9415">
                  <c:v>0.94159999999999999</c:v>
                </c:pt>
                <c:pt idx="9416">
                  <c:v>0.94169999999999998</c:v>
                </c:pt>
                <c:pt idx="9417">
                  <c:v>0.94179999999999997</c:v>
                </c:pt>
                <c:pt idx="9418">
                  <c:v>0.94189999999999996</c:v>
                </c:pt>
                <c:pt idx="9419">
                  <c:v>0.94199999999999995</c:v>
                </c:pt>
                <c:pt idx="9420">
                  <c:v>0.94210000000000005</c:v>
                </c:pt>
                <c:pt idx="9421">
                  <c:v>0.94220000000000004</c:v>
                </c:pt>
                <c:pt idx="9422">
                  <c:v>0.94230000000000003</c:v>
                </c:pt>
                <c:pt idx="9423">
                  <c:v>0.94240000000000002</c:v>
                </c:pt>
                <c:pt idx="9424">
                  <c:v>0.9425</c:v>
                </c:pt>
                <c:pt idx="9425">
                  <c:v>0.94259999999999999</c:v>
                </c:pt>
                <c:pt idx="9426">
                  <c:v>0.94269999999999998</c:v>
                </c:pt>
                <c:pt idx="9427">
                  <c:v>0.94279999999999997</c:v>
                </c:pt>
                <c:pt idx="9428">
                  <c:v>0.94289999999999996</c:v>
                </c:pt>
                <c:pt idx="9429">
                  <c:v>0.94299999999999995</c:v>
                </c:pt>
                <c:pt idx="9430">
                  <c:v>0.94310000000000005</c:v>
                </c:pt>
                <c:pt idx="9431">
                  <c:v>0.94320000000000004</c:v>
                </c:pt>
                <c:pt idx="9432">
                  <c:v>0.94330000000000003</c:v>
                </c:pt>
                <c:pt idx="9433">
                  <c:v>0.94340000000000002</c:v>
                </c:pt>
                <c:pt idx="9434">
                  <c:v>0.94350000000000001</c:v>
                </c:pt>
                <c:pt idx="9435">
                  <c:v>0.94359999999999999</c:v>
                </c:pt>
                <c:pt idx="9436">
                  <c:v>0.94369999999999998</c:v>
                </c:pt>
                <c:pt idx="9437">
                  <c:v>0.94379999999999997</c:v>
                </c:pt>
                <c:pt idx="9438">
                  <c:v>0.94389999999999996</c:v>
                </c:pt>
                <c:pt idx="9439">
                  <c:v>0.94399999999999995</c:v>
                </c:pt>
                <c:pt idx="9440">
                  <c:v>0.94410000000000005</c:v>
                </c:pt>
                <c:pt idx="9441">
                  <c:v>0.94420000000000004</c:v>
                </c:pt>
                <c:pt idx="9442">
                  <c:v>0.94430000000000003</c:v>
                </c:pt>
                <c:pt idx="9443">
                  <c:v>0.94440000000000002</c:v>
                </c:pt>
                <c:pt idx="9444">
                  <c:v>0.94450000000000001</c:v>
                </c:pt>
                <c:pt idx="9445">
                  <c:v>0.9446</c:v>
                </c:pt>
                <c:pt idx="9446">
                  <c:v>0.94469999999999998</c:v>
                </c:pt>
                <c:pt idx="9447">
                  <c:v>0.94479999999999997</c:v>
                </c:pt>
                <c:pt idx="9448">
                  <c:v>0.94489999999999996</c:v>
                </c:pt>
                <c:pt idx="9449">
                  <c:v>0.94499999999999995</c:v>
                </c:pt>
                <c:pt idx="9450">
                  <c:v>0.94510000000000005</c:v>
                </c:pt>
                <c:pt idx="9451">
                  <c:v>0.94520000000000004</c:v>
                </c:pt>
                <c:pt idx="9452">
                  <c:v>0.94530000000000003</c:v>
                </c:pt>
                <c:pt idx="9453">
                  <c:v>0.94540000000000002</c:v>
                </c:pt>
                <c:pt idx="9454">
                  <c:v>0.94550000000000001</c:v>
                </c:pt>
                <c:pt idx="9455">
                  <c:v>0.9456</c:v>
                </c:pt>
                <c:pt idx="9456">
                  <c:v>0.94569999999999999</c:v>
                </c:pt>
                <c:pt idx="9457">
                  <c:v>0.94579999999999997</c:v>
                </c:pt>
                <c:pt idx="9458">
                  <c:v>0.94589999999999996</c:v>
                </c:pt>
                <c:pt idx="9459">
                  <c:v>0.94599999999999995</c:v>
                </c:pt>
                <c:pt idx="9460">
                  <c:v>0.94610000000000005</c:v>
                </c:pt>
                <c:pt idx="9461">
                  <c:v>0.94620000000000004</c:v>
                </c:pt>
                <c:pt idx="9462">
                  <c:v>0.94630000000000003</c:v>
                </c:pt>
                <c:pt idx="9463">
                  <c:v>0.94640000000000002</c:v>
                </c:pt>
                <c:pt idx="9464">
                  <c:v>0.94650000000000001</c:v>
                </c:pt>
                <c:pt idx="9465">
                  <c:v>0.9466</c:v>
                </c:pt>
                <c:pt idx="9466">
                  <c:v>0.94669999999999999</c:v>
                </c:pt>
                <c:pt idx="9467">
                  <c:v>0.94679999999999997</c:v>
                </c:pt>
                <c:pt idx="9468">
                  <c:v>0.94689999999999996</c:v>
                </c:pt>
                <c:pt idx="9469">
                  <c:v>0.94699999999999995</c:v>
                </c:pt>
                <c:pt idx="9470">
                  <c:v>0.94710000000000005</c:v>
                </c:pt>
                <c:pt idx="9471">
                  <c:v>0.94720000000000004</c:v>
                </c:pt>
                <c:pt idx="9472">
                  <c:v>0.94730000000000003</c:v>
                </c:pt>
                <c:pt idx="9473">
                  <c:v>0.94740000000000002</c:v>
                </c:pt>
                <c:pt idx="9474">
                  <c:v>0.94750000000000001</c:v>
                </c:pt>
                <c:pt idx="9475">
                  <c:v>0.9476</c:v>
                </c:pt>
                <c:pt idx="9476">
                  <c:v>0.94769999999999999</c:v>
                </c:pt>
                <c:pt idx="9477">
                  <c:v>0.94779999999999998</c:v>
                </c:pt>
                <c:pt idx="9478">
                  <c:v>0.94789999999999996</c:v>
                </c:pt>
                <c:pt idx="9479">
                  <c:v>0.94799999999999995</c:v>
                </c:pt>
                <c:pt idx="9480">
                  <c:v>0.94810000000000005</c:v>
                </c:pt>
                <c:pt idx="9481">
                  <c:v>0.94820000000000004</c:v>
                </c:pt>
                <c:pt idx="9482">
                  <c:v>0.94830000000000003</c:v>
                </c:pt>
                <c:pt idx="9483">
                  <c:v>0.94840000000000002</c:v>
                </c:pt>
                <c:pt idx="9484">
                  <c:v>0.94850000000000001</c:v>
                </c:pt>
                <c:pt idx="9485">
                  <c:v>0.9486</c:v>
                </c:pt>
                <c:pt idx="9486">
                  <c:v>0.94869999999999999</c:v>
                </c:pt>
                <c:pt idx="9487">
                  <c:v>0.94879999999999998</c:v>
                </c:pt>
                <c:pt idx="9488">
                  <c:v>0.94889999999999997</c:v>
                </c:pt>
                <c:pt idx="9489">
                  <c:v>0.94899999999999995</c:v>
                </c:pt>
                <c:pt idx="9490">
                  <c:v>0.94910000000000005</c:v>
                </c:pt>
                <c:pt idx="9491">
                  <c:v>0.94920000000000004</c:v>
                </c:pt>
                <c:pt idx="9492">
                  <c:v>0.94930000000000003</c:v>
                </c:pt>
                <c:pt idx="9493">
                  <c:v>0.94940000000000002</c:v>
                </c:pt>
                <c:pt idx="9494">
                  <c:v>0.94950000000000001</c:v>
                </c:pt>
                <c:pt idx="9495">
                  <c:v>0.9496</c:v>
                </c:pt>
                <c:pt idx="9496">
                  <c:v>0.94969999999999999</c:v>
                </c:pt>
                <c:pt idx="9497">
                  <c:v>0.94979999999999998</c:v>
                </c:pt>
                <c:pt idx="9498">
                  <c:v>0.94989999999999997</c:v>
                </c:pt>
                <c:pt idx="9499">
                  <c:v>0.95</c:v>
                </c:pt>
                <c:pt idx="9500">
                  <c:v>0.95009999999999994</c:v>
                </c:pt>
                <c:pt idx="9501">
                  <c:v>0.95020000000000004</c:v>
                </c:pt>
                <c:pt idx="9502">
                  <c:v>0.95030000000000003</c:v>
                </c:pt>
                <c:pt idx="9503">
                  <c:v>0.95040000000000002</c:v>
                </c:pt>
                <c:pt idx="9504">
                  <c:v>0.95050000000000001</c:v>
                </c:pt>
                <c:pt idx="9505">
                  <c:v>0.9506</c:v>
                </c:pt>
                <c:pt idx="9506">
                  <c:v>0.95069999999999999</c:v>
                </c:pt>
                <c:pt idx="9507">
                  <c:v>0.95079999999999998</c:v>
                </c:pt>
                <c:pt idx="9508">
                  <c:v>0.95089999999999997</c:v>
                </c:pt>
                <c:pt idx="9509">
                  <c:v>0.95099999999999996</c:v>
                </c:pt>
                <c:pt idx="9510">
                  <c:v>0.95109999999999995</c:v>
                </c:pt>
                <c:pt idx="9511">
                  <c:v>0.95120000000000005</c:v>
                </c:pt>
                <c:pt idx="9512">
                  <c:v>0.95130000000000003</c:v>
                </c:pt>
                <c:pt idx="9513">
                  <c:v>0.95140000000000002</c:v>
                </c:pt>
                <c:pt idx="9514">
                  <c:v>0.95150000000000001</c:v>
                </c:pt>
                <c:pt idx="9515">
                  <c:v>0.9516</c:v>
                </c:pt>
                <c:pt idx="9516">
                  <c:v>0.95169999999999999</c:v>
                </c:pt>
                <c:pt idx="9517">
                  <c:v>0.95179999999999998</c:v>
                </c:pt>
                <c:pt idx="9518">
                  <c:v>0.95189999999999997</c:v>
                </c:pt>
                <c:pt idx="9519">
                  <c:v>0.95199999999999996</c:v>
                </c:pt>
                <c:pt idx="9520">
                  <c:v>0.95209999999999995</c:v>
                </c:pt>
                <c:pt idx="9521">
                  <c:v>0.95220000000000005</c:v>
                </c:pt>
                <c:pt idx="9522">
                  <c:v>0.95230000000000004</c:v>
                </c:pt>
                <c:pt idx="9523">
                  <c:v>0.95240000000000002</c:v>
                </c:pt>
                <c:pt idx="9524">
                  <c:v>0.95250000000000001</c:v>
                </c:pt>
                <c:pt idx="9525">
                  <c:v>0.9526</c:v>
                </c:pt>
                <c:pt idx="9526">
                  <c:v>0.95269999999999999</c:v>
                </c:pt>
                <c:pt idx="9527">
                  <c:v>0.95279999999999998</c:v>
                </c:pt>
                <c:pt idx="9528">
                  <c:v>0.95289999999999997</c:v>
                </c:pt>
                <c:pt idx="9529">
                  <c:v>0.95299999999999996</c:v>
                </c:pt>
                <c:pt idx="9530">
                  <c:v>0.95309999999999995</c:v>
                </c:pt>
                <c:pt idx="9531">
                  <c:v>0.95320000000000005</c:v>
                </c:pt>
                <c:pt idx="9532">
                  <c:v>0.95330000000000004</c:v>
                </c:pt>
                <c:pt idx="9533">
                  <c:v>0.95340000000000003</c:v>
                </c:pt>
                <c:pt idx="9534">
                  <c:v>0.95350000000000001</c:v>
                </c:pt>
                <c:pt idx="9535">
                  <c:v>0.9536</c:v>
                </c:pt>
                <c:pt idx="9536">
                  <c:v>0.95369999999999999</c:v>
                </c:pt>
                <c:pt idx="9537">
                  <c:v>0.95379999999999998</c:v>
                </c:pt>
                <c:pt idx="9538">
                  <c:v>0.95389999999999997</c:v>
                </c:pt>
                <c:pt idx="9539">
                  <c:v>0.95399999999999996</c:v>
                </c:pt>
                <c:pt idx="9540">
                  <c:v>0.95409999999999995</c:v>
                </c:pt>
                <c:pt idx="9541">
                  <c:v>0.95420000000000005</c:v>
                </c:pt>
                <c:pt idx="9542">
                  <c:v>0.95430000000000004</c:v>
                </c:pt>
                <c:pt idx="9543">
                  <c:v>0.95440000000000003</c:v>
                </c:pt>
                <c:pt idx="9544">
                  <c:v>0.95450000000000002</c:v>
                </c:pt>
                <c:pt idx="9545">
                  <c:v>0.9546</c:v>
                </c:pt>
                <c:pt idx="9546">
                  <c:v>0.95469999999999999</c:v>
                </c:pt>
                <c:pt idx="9547">
                  <c:v>0.95479999999999998</c:v>
                </c:pt>
                <c:pt idx="9548">
                  <c:v>0.95489999999999997</c:v>
                </c:pt>
                <c:pt idx="9549">
                  <c:v>0.95499999999999996</c:v>
                </c:pt>
                <c:pt idx="9550">
                  <c:v>0.95509999999999995</c:v>
                </c:pt>
                <c:pt idx="9551">
                  <c:v>0.95520000000000005</c:v>
                </c:pt>
                <c:pt idx="9552">
                  <c:v>0.95530000000000004</c:v>
                </c:pt>
                <c:pt idx="9553">
                  <c:v>0.95540000000000003</c:v>
                </c:pt>
                <c:pt idx="9554">
                  <c:v>0.95550000000000002</c:v>
                </c:pt>
                <c:pt idx="9555">
                  <c:v>0.9556</c:v>
                </c:pt>
                <c:pt idx="9556">
                  <c:v>0.95569999999999999</c:v>
                </c:pt>
                <c:pt idx="9557">
                  <c:v>0.95579999999999998</c:v>
                </c:pt>
                <c:pt idx="9558">
                  <c:v>0.95589999999999997</c:v>
                </c:pt>
                <c:pt idx="9559">
                  <c:v>0.95599999999999996</c:v>
                </c:pt>
                <c:pt idx="9560">
                  <c:v>0.95609999999999995</c:v>
                </c:pt>
                <c:pt idx="9561">
                  <c:v>0.95620000000000005</c:v>
                </c:pt>
                <c:pt idx="9562">
                  <c:v>0.95630000000000004</c:v>
                </c:pt>
                <c:pt idx="9563">
                  <c:v>0.95640000000000003</c:v>
                </c:pt>
                <c:pt idx="9564">
                  <c:v>0.95650000000000002</c:v>
                </c:pt>
                <c:pt idx="9565">
                  <c:v>0.95660000000000001</c:v>
                </c:pt>
                <c:pt idx="9566">
                  <c:v>0.95669999999999999</c:v>
                </c:pt>
                <c:pt idx="9567">
                  <c:v>0.95679999999999998</c:v>
                </c:pt>
                <c:pt idx="9568">
                  <c:v>0.95689999999999997</c:v>
                </c:pt>
                <c:pt idx="9569">
                  <c:v>0.95699999999999996</c:v>
                </c:pt>
                <c:pt idx="9570">
                  <c:v>0.95709999999999995</c:v>
                </c:pt>
                <c:pt idx="9571">
                  <c:v>0.95720000000000005</c:v>
                </c:pt>
                <c:pt idx="9572">
                  <c:v>0.95730000000000004</c:v>
                </c:pt>
                <c:pt idx="9573">
                  <c:v>0.95740000000000003</c:v>
                </c:pt>
                <c:pt idx="9574">
                  <c:v>0.95750000000000002</c:v>
                </c:pt>
                <c:pt idx="9575">
                  <c:v>0.95760000000000001</c:v>
                </c:pt>
                <c:pt idx="9576">
                  <c:v>0.9577</c:v>
                </c:pt>
                <c:pt idx="9577">
                  <c:v>0.95779999999999998</c:v>
                </c:pt>
                <c:pt idx="9578">
                  <c:v>0.95789999999999997</c:v>
                </c:pt>
                <c:pt idx="9579">
                  <c:v>0.95799999999999996</c:v>
                </c:pt>
                <c:pt idx="9580">
                  <c:v>0.95809999999999995</c:v>
                </c:pt>
                <c:pt idx="9581">
                  <c:v>0.95820000000000005</c:v>
                </c:pt>
                <c:pt idx="9582">
                  <c:v>0.95830000000000004</c:v>
                </c:pt>
                <c:pt idx="9583">
                  <c:v>0.95840000000000003</c:v>
                </c:pt>
                <c:pt idx="9584">
                  <c:v>0.95850000000000002</c:v>
                </c:pt>
                <c:pt idx="9585">
                  <c:v>0.95860000000000001</c:v>
                </c:pt>
                <c:pt idx="9586">
                  <c:v>0.9587</c:v>
                </c:pt>
                <c:pt idx="9587">
                  <c:v>0.95879999999999999</c:v>
                </c:pt>
                <c:pt idx="9588">
                  <c:v>0.95889999999999997</c:v>
                </c:pt>
                <c:pt idx="9589">
                  <c:v>0.95899999999999996</c:v>
                </c:pt>
                <c:pt idx="9590">
                  <c:v>0.95909999999999995</c:v>
                </c:pt>
                <c:pt idx="9591">
                  <c:v>0.95920000000000005</c:v>
                </c:pt>
                <c:pt idx="9592">
                  <c:v>0.95930000000000004</c:v>
                </c:pt>
                <c:pt idx="9593">
                  <c:v>0.95940000000000003</c:v>
                </c:pt>
                <c:pt idx="9594">
                  <c:v>0.95950000000000002</c:v>
                </c:pt>
                <c:pt idx="9595">
                  <c:v>0.95960000000000001</c:v>
                </c:pt>
                <c:pt idx="9596">
                  <c:v>0.9597</c:v>
                </c:pt>
                <c:pt idx="9597">
                  <c:v>0.95979999999999999</c:v>
                </c:pt>
                <c:pt idx="9598">
                  <c:v>0.95989999999999998</c:v>
                </c:pt>
                <c:pt idx="9599">
                  <c:v>0.96</c:v>
                </c:pt>
                <c:pt idx="9600">
                  <c:v>0.96009999999999995</c:v>
                </c:pt>
                <c:pt idx="9601">
                  <c:v>0.96020000000000005</c:v>
                </c:pt>
                <c:pt idx="9602">
                  <c:v>0.96030000000000004</c:v>
                </c:pt>
                <c:pt idx="9603">
                  <c:v>0.96040000000000003</c:v>
                </c:pt>
                <c:pt idx="9604">
                  <c:v>0.96050000000000002</c:v>
                </c:pt>
                <c:pt idx="9605">
                  <c:v>0.96060000000000001</c:v>
                </c:pt>
                <c:pt idx="9606">
                  <c:v>0.9607</c:v>
                </c:pt>
                <c:pt idx="9607">
                  <c:v>0.96079999999999999</c:v>
                </c:pt>
                <c:pt idx="9608">
                  <c:v>0.96089999999999998</c:v>
                </c:pt>
                <c:pt idx="9609">
                  <c:v>0.96099999999999997</c:v>
                </c:pt>
                <c:pt idx="9610">
                  <c:v>0.96109999999999995</c:v>
                </c:pt>
                <c:pt idx="9611">
                  <c:v>0.96120000000000005</c:v>
                </c:pt>
                <c:pt idx="9612">
                  <c:v>0.96130000000000004</c:v>
                </c:pt>
                <c:pt idx="9613">
                  <c:v>0.96140000000000003</c:v>
                </c:pt>
                <c:pt idx="9614">
                  <c:v>0.96150000000000002</c:v>
                </c:pt>
                <c:pt idx="9615">
                  <c:v>0.96160000000000001</c:v>
                </c:pt>
                <c:pt idx="9616">
                  <c:v>0.9617</c:v>
                </c:pt>
                <c:pt idx="9617">
                  <c:v>0.96179999999999999</c:v>
                </c:pt>
                <c:pt idx="9618">
                  <c:v>0.96189999999999998</c:v>
                </c:pt>
                <c:pt idx="9619">
                  <c:v>0.96199999999999997</c:v>
                </c:pt>
                <c:pt idx="9620">
                  <c:v>0.96209999999999996</c:v>
                </c:pt>
                <c:pt idx="9621">
                  <c:v>0.96220000000000006</c:v>
                </c:pt>
                <c:pt idx="9622">
                  <c:v>0.96230000000000004</c:v>
                </c:pt>
                <c:pt idx="9623">
                  <c:v>0.96240000000000003</c:v>
                </c:pt>
                <c:pt idx="9624">
                  <c:v>0.96250000000000002</c:v>
                </c:pt>
                <c:pt idx="9625">
                  <c:v>0.96260000000000001</c:v>
                </c:pt>
                <c:pt idx="9626">
                  <c:v>0.9627</c:v>
                </c:pt>
                <c:pt idx="9627">
                  <c:v>0.96279999999999999</c:v>
                </c:pt>
                <c:pt idx="9628">
                  <c:v>0.96289999999999998</c:v>
                </c:pt>
                <c:pt idx="9629">
                  <c:v>0.96299999999999997</c:v>
                </c:pt>
                <c:pt idx="9630">
                  <c:v>0.96309999999999996</c:v>
                </c:pt>
                <c:pt idx="9631">
                  <c:v>0.96319999999999995</c:v>
                </c:pt>
                <c:pt idx="9632">
                  <c:v>0.96330000000000005</c:v>
                </c:pt>
                <c:pt idx="9633">
                  <c:v>0.96340000000000003</c:v>
                </c:pt>
                <c:pt idx="9634">
                  <c:v>0.96350000000000002</c:v>
                </c:pt>
                <c:pt idx="9635">
                  <c:v>0.96360000000000001</c:v>
                </c:pt>
                <c:pt idx="9636">
                  <c:v>0.9637</c:v>
                </c:pt>
                <c:pt idx="9637">
                  <c:v>0.96379999999999999</c:v>
                </c:pt>
                <c:pt idx="9638">
                  <c:v>0.96389999999999998</c:v>
                </c:pt>
                <c:pt idx="9639">
                  <c:v>0.96399999999999997</c:v>
                </c:pt>
                <c:pt idx="9640">
                  <c:v>0.96409999999999996</c:v>
                </c:pt>
                <c:pt idx="9641">
                  <c:v>0.96419999999999995</c:v>
                </c:pt>
                <c:pt idx="9642">
                  <c:v>0.96430000000000005</c:v>
                </c:pt>
                <c:pt idx="9643">
                  <c:v>0.96440000000000003</c:v>
                </c:pt>
                <c:pt idx="9644">
                  <c:v>0.96450000000000002</c:v>
                </c:pt>
                <c:pt idx="9645">
                  <c:v>0.96460000000000001</c:v>
                </c:pt>
                <c:pt idx="9646">
                  <c:v>0.9647</c:v>
                </c:pt>
                <c:pt idx="9647">
                  <c:v>0.96479999999999999</c:v>
                </c:pt>
                <c:pt idx="9648">
                  <c:v>0.96489999999999998</c:v>
                </c:pt>
                <c:pt idx="9649">
                  <c:v>0.96499999999999997</c:v>
                </c:pt>
                <c:pt idx="9650">
                  <c:v>0.96509999999999996</c:v>
                </c:pt>
                <c:pt idx="9651">
                  <c:v>0.96519999999999995</c:v>
                </c:pt>
                <c:pt idx="9652">
                  <c:v>0.96530000000000005</c:v>
                </c:pt>
                <c:pt idx="9653">
                  <c:v>0.96540000000000004</c:v>
                </c:pt>
                <c:pt idx="9654">
                  <c:v>0.96550000000000002</c:v>
                </c:pt>
                <c:pt idx="9655">
                  <c:v>0.96560000000000001</c:v>
                </c:pt>
                <c:pt idx="9656">
                  <c:v>0.9657</c:v>
                </c:pt>
                <c:pt idx="9657">
                  <c:v>0.96579999999999999</c:v>
                </c:pt>
                <c:pt idx="9658">
                  <c:v>0.96589999999999998</c:v>
                </c:pt>
                <c:pt idx="9659">
                  <c:v>0.96599999999999997</c:v>
                </c:pt>
                <c:pt idx="9660">
                  <c:v>0.96609999999999996</c:v>
                </c:pt>
                <c:pt idx="9661">
                  <c:v>0.96619999999999995</c:v>
                </c:pt>
                <c:pt idx="9662">
                  <c:v>0.96630000000000005</c:v>
                </c:pt>
                <c:pt idx="9663">
                  <c:v>0.96640000000000004</c:v>
                </c:pt>
                <c:pt idx="9664">
                  <c:v>0.96650000000000003</c:v>
                </c:pt>
                <c:pt idx="9665">
                  <c:v>0.96660000000000001</c:v>
                </c:pt>
                <c:pt idx="9666">
                  <c:v>0.9667</c:v>
                </c:pt>
                <c:pt idx="9667">
                  <c:v>0.96679999999999999</c:v>
                </c:pt>
                <c:pt idx="9668">
                  <c:v>0.96689999999999998</c:v>
                </c:pt>
                <c:pt idx="9669">
                  <c:v>0.96699999999999997</c:v>
                </c:pt>
                <c:pt idx="9670">
                  <c:v>0.96709999999999996</c:v>
                </c:pt>
                <c:pt idx="9671">
                  <c:v>0.96719999999999995</c:v>
                </c:pt>
                <c:pt idx="9672">
                  <c:v>0.96730000000000005</c:v>
                </c:pt>
                <c:pt idx="9673">
                  <c:v>0.96740000000000004</c:v>
                </c:pt>
                <c:pt idx="9674">
                  <c:v>0.96750000000000003</c:v>
                </c:pt>
                <c:pt idx="9675">
                  <c:v>0.96760000000000002</c:v>
                </c:pt>
                <c:pt idx="9676">
                  <c:v>0.9677</c:v>
                </c:pt>
                <c:pt idx="9677">
                  <c:v>0.96779999999999999</c:v>
                </c:pt>
                <c:pt idx="9678">
                  <c:v>0.96789999999999998</c:v>
                </c:pt>
                <c:pt idx="9679">
                  <c:v>0.96799999999999997</c:v>
                </c:pt>
                <c:pt idx="9680">
                  <c:v>0.96809999999999996</c:v>
                </c:pt>
                <c:pt idx="9681">
                  <c:v>0.96819999999999995</c:v>
                </c:pt>
                <c:pt idx="9682">
                  <c:v>0.96830000000000005</c:v>
                </c:pt>
                <c:pt idx="9683">
                  <c:v>0.96840000000000004</c:v>
                </c:pt>
                <c:pt idx="9684">
                  <c:v>0.96850000000000003</c:v>
                </c:pt>
                <c:pt idx="9685">
                  <c:v>0.96860000000000002</c:v>
                </c:pt>
                <c:pt idx="9686">
                  <c:v>0.96870000000000001</c:v>
                </c:pt>
                <c:pt idx="9687">
                  <c:v>0.96879999999999999</c:v>
                </c:pt>
                <c:pt idx="9688">
                  <c:v>0.96889999999999998</c:v>
                </c:pt>
                <c:pt idx="9689">
                  <c:v>0.96899999999999997</c:v>
                </c:pt>
                <c:pt idx="9690">
                  <c:v>0.96909999999999996</c:v>
                </c:pt>
                <c:pt idx="9691">
                  <c:v>0.96919999999999995</c:v>
                </c:pt>
                <c:pt idx="9692">
                  <c:v>0.96930000000000005</c:v>
                </c:pt>
                <c:pt idx="9693">
                  <c:v>0.96940000000000004</c:v>
                </c:pt>
                <c:pt idx="9694">
                  <c:v>0.96950000000000003</c:v>
                </c:pt>
                <c:pt idx="9695">
                  <c:v>0.96960000000000002</c:v>
                </c:pt>
                <c:pt idx="9696">
                  <c:v>0.96970000000000001</c:v>
                </c:pt>
                <c:pt idx="9697">
                  <c:v>0.9698</c:v>
                </c:pt>
                <c:pt idx="9698">
                  <c:v>0.96989999999999998</c:v>
                </c:pt>
                <c:pt idx="9699">
                  <c:v>0.97</c:v>
                </c:pt>
                <c:pt idx="9700">
                  <c:v>0.97009999999999996</c:v>
                </c:pt>
                <c:pt idx="9701">
                  <c:v>0.97019999999999995</c:v>
                </c:pt>
                <c:pt idx="9702">
                  <c:v>0.97030000000000005</c:v>
                </c:pt>
                <c:pt idx="9703">
                  <c:v>0.97040000000000004</c:v>
                </c:pt>
                <c:pt idx="9704">
                  <c:v>0.97050000000000003</c:v>
                </c:pt>
                <c:pt idx="9705">
                  <c:v>0.97060000000000002</c:v>
                </c:pt>
                <c:pt idx="9706">
                  <c:v>0.97070000000000001</c:v>
                </c:pt>
                <c:pt idx="9707">
                  <c:v>0.9708</c:v>
                </c:pt>
                <c:pt idx="9708">
                  <c:v>0.97089999999999999</c:v>
                </c:pt>
                <c:pt idx="9709">
                  <c:v>0.97099999999999997</c:v>
                </c:pt>
                <c:pt idx="9710">
                  <c:v>0.97109999999999996</c:v>
                </c:pt>
                <c:pt idx="9711">
                  <c:v>0.97119999999999995</c:v>
                </c:pt>
                <c:pt idx="9712">
                  <c:v>0.97130000000000005</c:v>
                </c:pt>
                <c:pt idx="9713">
                  <c:v>0.97140000000000004</c:v>
                </c:pt>
                <c:pt idx="9714">
                  <c:v>0.97150000000000003</c:v>
                </c:pt>
                <c:pt idx="9715">
                  <c:v>0.97160000000000002</c:v>
                </c:pt>
                <c:pt idx="9716">
                  <c:v>0.97170000000000001</c:v>
                </c:pt>
                <c:pt idx="9717">
                  <c:v>0.9718</c:v>
                </c:pt>
                <c:pt idx="9718">
                  <c:v>0.97189999999999999</c:v>
                </c:pt>
                <c:pt idx="9719">
                  <c:v>0.97199999999999998</c:v>
                </c:pt>
                <c:pt idx="9720">
                  <c:v>0.97209999999999996</c:v>
                </c:pt>
                <c:pt idx="9721">
                  <c:v>0.97219999999999995</c:v>
                </c:pt>
                <c:pt idx="9722">
                  <c:v>0.97230000000000005</c:v>
                </c:pt>
                <c:pt idx="9723">
                  <c:v>0.97240000000000004</c:v>
                </c:pt>
                <c:pt idx="9724">
                  <c:v>0.97250000000000003</c:v>
                </c:pt>
                <c:pt idx="9725">
                  <c:v>0.97260000000000002</c:v>
                </c:pt>
                <c:pt idx="9726">
                  <c:v>0.97270000000000001</c:v>
                </c:pt>
                <c:pt idx="9727">
                  <c:v>0.9728</c:v>
                </c:pt>
                <c:pt idx="9728">
                  <c:v>0.97289999999999999</c:v>
                </c:pt>
                <c:pt idx="9729">
                  <c:v>0.97299999999999998</c:v>
                </c:pt>
                <c:pt idx="9730">
                  <c:v>0.97309999999999997</c:v>
                </c:pt>
                <c:pt idx="9731">
                  <c:v>0.97319999999999995</c:v>
                </c:pt>
                <c:pt idx="9732">
                  <c:v>0.97330000000000005</c:v>
                </c:pt>
                <c:pt idx="9733">
                  <c:v>0.97340000000000004</c:v>
                </c:pt>
                <c:pt idx="9734">
                  <c:v>0.97350000000000003</c:v>
                </c:pt>
                <c:pt idx="9735">
                  <c:v>0.97360000000000002</c:v>
                </c:pt>
                <c:pt idx="9736">
                  <c:v>0.97370000000000001</c:v>
                </c:pt>
                <c:pt idx="9737">
                  <c:v>0.9738</c:v>
                </c:pt>
                <c:pt idx="9738">
                  <c:v>0.97389999999999999</c:v>
                </c:pt>
                <c:pt idx="9739">
                  <c:v>0.97399999999999998</c:v>
                </c:pt>
                <c:pt idx="9740">
                  <c:v>0.97409999999999997</c:v>
                </c:pt>
                <c:pt idx="9741">
                  <c:v>0.97419999999999995</c:v>
                </c:pt>
                <c:pt idx="9742">
                  <c:v>0.97430000000000005</c:v>
                </c:pt>
                <c:pt idx="9743">
                  <c:v>0.97440000000000004</c:v>
                </c:pt>
                <c:pt idx="9744">
                  <c:v>0.97450000000000003</c:v>
                </c:pt>
                <c:pt idx="9745">
                  <c:v>0.97460000000000002</c:v>
                </c:pt>
                <c:pt idx="9746">
                  <c:v>0.97470000000000001</c:v>
                </c:pt>
                <c:pt idx="9747">
                  <c:v>0.9748</c:v>
                </c:pt>
                <c:pt idx="9748">
                  <c:v>0.97489999999999999</c:v>
                </c:pt>
                <c:pt idx="9749">
                  <c:v>0.97499999999999998</c:v>
                </c:pt>
                <c:pt idx="9750">
                  <c:v>0.97509999999999997</c:v>
                </c:pt>
                <c:pt idx="9751">
                  <c:v>0.97519999999999996</c:v>
                </c:pt>
                <c:pt idx="9752">
                  <c:v>0.97529999999999994</c:v>
                </c:pt>
                <c:pt idx="9753">
                  <c:v>0.97540000000000004</c:v>
                </c:pt>
                <c:pt idx="9754">
                  <c:v>0.97550000000000003</c:v>
                </c:pt>
                <c:pt idx="9755">
                  <c:v>0.97560000000000002</c:v>
                </c:pt>
                <c:pt idx="9756">
                  <c:v>0.97570000000000001</c:v>
                </c:pt>
                <c:pt idx="9757">
                  <c:v>0.9758</c:v>
                </c:pt>
                <c:pt idx="9758">
                  <c:v>0.97589999999999999</c:v>
                </c:pt>
                <c:pt idx="9759">
                  <c:v>0.97599999999999998</c:v>
                </c:pt>
                <c:pt idx="9760">
                  <c:v>0.97609999999999997</c:v>
                </c:pt>
                <c:pt idx="9761">
                  <c:v>0.97619999999999996</c:v>
                </c:pt>
                <c:pt idx="9762">
                  <c:v>0.97629999999999995</c:v>
                </c:pt>
                <c:pt idx="9763">
                  <c:v>0.97640000000000005</c:v>
                </c:pt>
                <c:pt idx="9764">
                  <c:v>0.97650000000000003</c:v>
                </c:pt>
                <c:pt idx="9765">
                  <c:v>0.97660000000000002</c:v>
                </c:pt>
                <c:pt idx="9766">
                  <c:v>0.97670000000000001</c:v>
                </c:pt>
                <c:pt idx="9767">
                  <c:v>0.9768</c:v>
                </c:pt>
                <c:pt idx="9768">
                  <c:v>0.97689999999999999</c:v>
                </c:pt>
                <c:pt idx="9769">
                  <c:v>0.97699999999999998</c:v>
                </c:pt>
                <c:pt idx="9770">
                  <c:v>0.97709999999999997</c:v>
                </c:pt>
                <c:pt idx="9771">
                  <c:v>0.97719999999999996</c:v>
                </c:pt>
                <c:pt idx="9772">
                  <c:v>0.97729999999999995</c:v>
                </c:pt>
                <c:pt idx="9773">
                  <c:v>0.97740000000000005</c:v>
                </c:pt>
                <c:pt idx="9774">
                  <c:v>0.97750000000000004</c:v>
                </c:pt>
                <c:pt idx="9775">
                  <c:v>0.97760000000000002</c:v>
                </c:pt>
                <c:pt idx="9776">
                  <c:v>0.97770000000000001</c:v>
                </c:pt>
                <c:pt idx="9777">
                  <c:v>0.9778</c:v>
                </c:pt>
                <c:pt idx="9778">
                  <c:v>0.97789999999999999</c:v>
                </c:pt>
                <c:pt idx="9779">
                  <c:v>0.97799999999999998</c:v>
                </c:pt>
                <c:pt idx="9780">
                  <c:v>0.97809999999999997</c:v>
                </c:pt>
                <c:pt idx="9781">
                  <c:v>0.97819999999999996</c:v>
                </c:pt>
                <c:pt idx="9782">
                  <c:v>0.97829999999999995</c:v>
                </c:pt>
                <c:pt idx="9783">
                  <c:v>0.97840000000000005</c:v>
                </c:pt>
                <c:pt idx="9784">
                  <c:v>0.97850000000000004</c:v>
                </c:pt>
                <c:pt idx="9785">
                  <c:v>0.97860000000000003</c:v>
                </c:pt>
                <c:pt idx="9786">
                  <c:v>0.97870000000000001</c:v>
                </c:pt>
                <c:pt idx="9787">
                  <c:v>0.9788</c:v>
                </c:pt>
                <c:pt idx="9788">
                  <c:v>0.97889999999999999</c:v>
                </c:pt>
                <c:pt idx="9789">
                  <c:v>0.97899999999999998</c:v>
                </c:pt>
                <c:pt idx="9790">
                  <c:v>0.97909999999999997</c:v>
                </c:pt>
                <c:pt idx="9791">
                  <c:v>0.97919999999999996</c:v>
                </c:pt>
                <c:pt idx="9792">
                  <c:v>0.97929999999999995</c:v>
                </c:pt>
                <c:pt idx="9793">
                  <c:v>0.97940000000000005</c:v>
                </c:pt>
                <c:pt idx="9794">
                  <c:v>0.97950000000000004</c:v>
                </c:pt>
                <c:pt idx="9795">
                  <c:v>0.97960000000000003</c:v>
                </c:pt>
                <c:pt idx="9796">
                  <c:v>0.97970000000000002</c:v>
                </c:pt>
                <c:pt idx="9797">
                  <c:v>0.9798</c:v>
                </c:pt>
                <c:pt idx="9798">
                  <c:v>0.97989999999999999</c:v>
                </c:pt>
                <c:pt idx="9799">
                  <c:v>0.98</c:v>
                </c:pt>
                <c:pt idx="9800">
                  <c:v>0.98009999999999997</c:v>
                </c:pt>
                <c:pt idx="9801">
                  <c:v>0.98019999999999996</c:v>
                </c:pt>
                <c:pt idx="9802">
                  <c:v>0.98029999999999995</c:v>
                </c:pt>
                <c:pt idx="9803">
                  <c:v>0.98040000000000005</c:v>
                </c:pt>
                <c:pt idx="9804">
                  <c:v>0.98050000000000004</c:v>
                </c:pt>
                <c:pt idx="9805">
                  <c:v>0.98060000000000003</c:v>
                </c:pt>
                <c:pt idx="9806">
                  <c:v>0.98070000000000002</c:v>
                </c:pt>
                <c:pt idx="9807">
                  <c:v>0.98080000000000001</c:v>
                </c:pt>
                <c:pt idx="9808">
                  <c:v>0.98089999999999999</c:v>
                </c:pt>
                <c:pt idx="9809">
                  <c:v>0.98099999999999998</c:v>
                </c:pt>
                <c:pt idx="9810">
                  <c:v>0.98109999999999997</c:v>
                </c:pt>
                <c:pt idx="9811">
                  <c:v>0.98119999999999996</c:v>
                </c:pt>
                <c:pt idx="9812">
                  <c:v>0.98129999999999995</c:v>
                </c:pt>
                <c:pt idx="9813">
                  <c:v>0.98140000000000005</c:v>
                </c:pt>
                <c:pt idx="9814">
                  <c:v>0.98150000000000004</c:v>
                </c:pt>
                <c:pt idx="9815">
                  <c:v>0.98160000000000003</c:v>
                </c:pt>
                <c:pt idx="9816">
                  <c:v>0.98170000000000002</c:v>
                </c:pt>
                <c:pt idx="9817">
                  <c:v>0.98180000000000001</c:v>
                </c:pt>
                <c:pt idx="9818">
                  <c:v>0.9819</c:v>
                </c:pt>
                <c:pt idx="9819">
                  <c:v>0.98199999999999998</c:v>
                </c:pt>
                <c:pt idx="9820">
                  <c:v>0.98209999999999997</c:v>
                </c:pt>
                <c:pt idx="9821">
                  <c:v>0.98219999999999996</c:v>
                </c:pt>
                <c:pt idx="9822">
                  <c:v>0.98229999999999995</c:v>
                </c:pt>
                <c:pt idx="9823">
                  <c:v>0.98240000000000005</c:v>
                </c:pt>
                <c:pt idx="9824">
                  <c:v>0.98250000000000004</c:v>
                </c:pt>
                <c:pt idx="9825">
                  <c:v>0.98260000000000003</c:v>
                </c:pt>
                <c:pt idx="9826">
                  <c:v>0.98270000000000002</c:v>
                </c:pt>
                <c:pt idx="9827">
                  <c:v>0.98280000000000001</c:v>
                </c:pt>
                <c:pt idx="9828">
                  <c:v>0.9829</c:v>
                </c:pt>
                <c:pt idx="9829">
                  <c:v>0.98299999999999998</c:v>
                </c:pt>
                <c:pt idx="9830">
                  <c:v>0.98309999999999997</c:v>
                </c:pt>
                <c:pt idx="9831">
                  <c:v>0.98319999999999996</c:v>
                </c:pt>
                <c:pt idx="9832">
                  <c:v>0.98329999999999995</c:v>
                </c:pt>
                <c:pt idx="9833">
                  <c:v>0.98340000000000005</c:v>
                </c:pt>
                <c:pt idx="9834">
                  <c:v>0.98350000000000004</c:v>
                </c:pt>
                <c:pt idx="9835">
                  <c:v>0.98360000000000003</c:v>
                </c:pt>
                <c:pt idx="9836">
                  <c:v>0.98370000000000002</c:v>
                </c:pt>
                <c:pt idx="9837">
                  <c:v>0.98380000000000001</c:v>
                </c:pt>
                <c:pt idx="9838">
                  <c:v>0.9839</c:v>
                </c:pt>
                <c:pt idx="9839">
                  <c:v>0.98399999999999999</c:v>
                </c:pt>
                <c:pt idx="9840">
                  <c:v>0.98409999999999997</c:v>
                </c:pt>
                <c:pt idx="9841">
                  <c:v>0.98419999999999996</c:v>
                </c:pt>
                <c:pt idx="9842">
                  <c:v>0.98429999999999995</c:v>
                </c:pt>
                <c:pt idx="9843">
                  <c:v>0.98440000000000005</c:v>
                </c:pt>
                <c:pt idx="9844">
                  <c:v>0.98450000000000004</c:v>
                </c:pt>
                <c:pt idx="9845">
                  <c:v>0.98460000000000003</c:v>
                </c:pt>
                <c:pt idx="9846">
                  <c:v>0.98470000000000002</c:v>
                </c:pt>
                <c:pt idx="9847">
                  <c:v>0.98480000000000001</c:v>
                </c:pt>
                <c:pt idx="9848">
                  <c:v>0.9849</c:v>
                </c:pt>
                <c:pt idx="9849">
                  <c:v>0.98499999999999999</c:v>
                </c:pt>
                <c:pt idx="9850">
                  <c:v>0.98509999999999998</c:v>
                </c:pt>
                <c:pt idx="9851">
                  <c:v>0.98519999999999996</c:v>
                </c:pt>
                <c:pt idx="9852">
                  <c:v>0.98529999999999995</c:v>
                </c:pt>
                <c:pt idx="9853">
                  <c:v>0.98540000000000005</c:v>
                </c:pt>
                <c:pt idx="9854">
                  <c:v>0.98550000000000004</c:v>
                </c:pt>
                <c:pt idx="9855">
                  <c:v>0.98560000000000003</c:v>
                </c:pt>
                <c:pt idx="9856">
                  <c:v>0.98570000000000002</c:v>
                </c:pt>
                <c:pt idx="9857">
                  <c:v>0.98580000000000001</c:v>
                </c:pt>
                <c:pt idx="9858">
                  <c:v>0.9859</c:v>
                </c:pt>
                <c:pt idx="9859">
                  <c:v>0.98599999999999999</c:v>
                </c:pt>
                <c:pt idx="9860">
                  <c:v>0.98609999999999998</c:v>
                </c:pt>
                <c:pt idx="9861">
                  <c:v>0.98619999999999997</c:v>
                </c:pt>
                <c:pt idx="9862">
                  <c:v>0.98629999999999995</c:v>
                </c:pt>
                <c:pt idx="9863">
                  <c:v>0.98640000000000005</c:v>
                </c:pt>
                <c:pt idx="9864">
                  <c:v>0.98650000000000004</c:v>
                </c:pt>
                <c:pt idx="9865">
                  <c:v>0.98660000000000003</c:v>
                </c:pt>
                <c:pt idx="9866">
                  <c:v>0.98670000000000002</c:v>
                </c:pt>
                <c:pt idx="9867">
                  <c:v>0.98680000000000001</c:v>
                </c:pt>
                <c:pt idx="9868">
                  <c:v>0.9869</c:v>
                </c:pt>
                <c:pt idx="9869">
                  <c:v>0.98699999999999999</c:v>
                </c:pt>
                <c:pt idx="9870">
                  <c:v>0.98709999999999998</c:v>
                </c:pt>
                <c:pt idx="9871">
                  <c:v>0.98719999999999997</c:v>
                </c:pt>
                <c:pt idx="9872">
                  <c:v>0.98729999999999996</c:v>
                </c:pt>
                <c:pt idx="9873">
                  <c:v>0.98740000000000006</c:v>
                </c:pt>
                <c:pt idx="9874">
                  <c:v>0.98750000000000004</c:v>
                </c:pt>
                <c:pt idx="9875">
                  <c:v>0.98760000000000003</c:v>
                </c:pt>
                <c:pt idx="9876">
                  <c:v>0.98770000000000002</c:v>
                </c:pt>
                <c:pt idx="9877">
                  <c:v>0.98780000000000001</c:v>
                </c:pt>
                <c:pt idx="9878">
                  <c:v>0.9879</c:v>
                </c:pt>
                <c:pt idx="9879">
                  <c:v>0.98799999999999999</c:v>
                </c:pt>
                <c:pt idx="9880">
                  <c:v>0.98809999999999998</c:v>
                </c:pt>
                <c:pt idx="9881">
                  <c:v>0.98819999999999997</c:v>
                </c:pt>
                <c:pt idx="9882">
                  <c:v>0.98829999999999996</c:v>
                </c:pt>
                <c:pt idx="9883">
                  <c:v>0.98839999999999995</c:v>
                </c:pt>
                <c:pt idx="9884">
                  <c:v>0.98850000000000005</c:v>
                </c:pt>
                <c:pt idx="9885">
                  <c:v>0.98860000000000003</c:v>
                </c:pt>
                <c:pt idx="9886">
                  <c:v>0.98870000000000002</c:v>
                </c:pt>
                <c:pt idx="9887">
                  <c:v>0.98880000000000001</c:v>
                </c:pt>
                <c:pt idx="9888">
                  <c:v>0.9889</c:v>
                </c:pt>
                <c:pt idx="9889">
                  <c:v>0.98899999999999999</c:v>
                </c:pt>
                <c:pt idx="9890">
                  <c:v>0.98909999999999998</c:v>
                </c:pt>
                <c:pt idx="9891">
                  <c:v>0.98919999999999997</c:v>
                </c:pt>
                <c:pt idx="9892">
                  <c:v>0.98929999999999996</c:v>
                </c:pt>
                <c:pt idx="9893">
                  <c:v>0.98939999999999995</c:v>
                </c:pt>
                <c:pt idx="9894">
                  <c:v>0.98950000000000005</c:v>
                </c:pt>
                <c:pt idx="9895">
                  <c:v>0.98960000000000004</c:v>
                </c:pt>
                <c:pt idx="9896">
                  <c:v>0.98970000000000002</c:v>
                </c:pt>
                <c:pt idx="9897">
                  <c:v>0.98980000000000001</c:v>
                </c:pt>
                <c:pt idx="9898">
                  <c:v>0.9899</c:v>
                </c:pt>
                <c:pt idx="9899">
                  <c:v>0.99</c:v>
                </c:pt>
                <c:pt idx="9900">
                  <c:v>0.99009999999999998</c:v>
                </c:pt>
                <c:pt idx="9901">
                  <c:v>0.99019999999999997</c:v>
                </c:pt>
                <c:pt idx="9902">
                  <c:v>0.99029999999999996</c:v>
                </c:pt>
                <c:pt idx="9903">
                  <c:v>0.99039999999999995</c:v>
                </c:pt>
                <c:pt idx="9904">
                  <c:v>0.99050000000000005</c:v>
                </c:pt>
                <c:pt idx="9905">
                  <c:v>0.99060000000000004</c:v>
                </c:pt>
                <c:pt idx="9906">
                  <c:v>0.99070000000000003</c:v>
                </c:pt>
                <c:pt idx="9907">
                  <c:v>0.99080000000000001</c:v>
                </c:pt>
                <c:pt idx="9908">
                  <c:v>0.9909</c:v>
                </c:pt>
                <c:pt idx="9909">
                  <c:v>0.99099999999999999</c:v>
                </c:pt>
                <c:pt idx="9910">
                  <c:v>0.99109999999999998</c:v>
                </c:pt>
                <c:pt idx="9911">
                  <c:v>0.99119999999999997</c:v>
                </c:pt>
                <c:pt idx="9912">
                  <c:v>0.99129999999999996</c:v>
                </c:pt>
                <c:pt idx="9913">
                  <c:v>0.99139999999999995</c:v>
                </c:pt>
                <c:pt idx="9914">
                  <c:v>0.99150000000000005</c:v>
                </c:pt>
                <c:pt idx="9915">
                  <c:v>0.99160000000000004</c:v>
                </c:pt>
                <c:pt idx="9916">
                  <c:v>0.99170000000000003</c:v>
                </c:pt>
                <c:pt idx="9917">
                  <c:v>0.99180000000000001</c:v>
                </c:pt>
                <c:pt idx="9918">
                  <c:v>0.9919</c:v>
                </c:pt>
                <c:pt idx="9919">
                  <c:v>0.99199999999999999</c:v>
                </c:pt>
                <c:pt idx="9920">
                  <c:v>0.99209999999999998</c:v>
                </c:pt>
                <c:pt idx="9921">
                  <c:v>0.99219999999999997</c:v>
                </c:pt>
                <c:pt idx="9922">
                  <c:v>0.99229999999999996</c:v>
                </c:pt>
                <c:pt idx="9923">
                  <c:v>0.99239999999999995</c:v>
                </c:pt>
                <c:pt idx="9924">
                  <c:v>0.99250000000000005</c:v>
                </c:pt>
                <c:pt idx="9925">
                  <c:v>0.99260000000000004</c:v>
                </c:pt>
                <c:pt idx="9926">
                  <c:v>0.99270000000000003</c:v>
                </c:pt>
                <c:pt idx="9927">
                  <c:v>0.99280000000000002</c:v>
                </c:pt>
                <c:pt idx="9928">
                  <c:v>0.9929</c:v>
                </c:pt>
                <c:pt idx="9929">
                  <c:v>0.99299999999999999</c:v>
                </c:pt>
                <c:pt idx="9930">
                  <c:v>0.99309999999999998</c:v>
                </c:pt>
                <c:pt idx="9931">
                  <c:v>0.99319999999999997</c:v>
                </c:pt>
                <c:pt idx="9932">
                  <c:v>0.99329999999999996</c:v>
                </c:pt>
                <c:pt idx="9933">
                  <c:v>0.99339999999999995</c:v>
                </c:pt>
                <c:pt idx="9934">
                  <c:v>0.99350000000000005</c:v>
                </c:pt>
                <c:pt idx="9935">
                  <c:v>0.99360000000000004</c:v>
                </c:pt>
                <c:pt idx="9936">
                  <c:v>0.99370000000000003</c:v>
                </c:pt>
                <c:pt idx="9937">
                  <c:v>0.99380000000000002</c:v>
                </c:pt>
                <c:pt idx="9938">
                  <c:v>0.99390000000000001</c:v>
                </c:pt>
                <c:pt idx="9939">
                  <c:v>0.99399999999999999</c:v>
                </c:pt>
                <c:pt idx="9940">
                  <c:v>0.99409999999999998</c:v>
                </c:pt>
                <c:pt idx="9941">
                  <c:v>0.99419999999999997</c:v>
                </c:pt>
                <c:pt idx="9942">
                  <c:v>0.99429999999999996</c:v>
                </c:pt>
                <c:pt idx="9943">
                  <c:v>0.99439999999999995</c:v>
                </c:pt>
                <c:pt idx="9944">
                  <c:v>0.99450000000000005</c:v>
                </c:pt>
                <c:pt idx="9945">
                  <c:v>0.99460000000000004</c:v>
                </c:pt>
                <c:pt idx="9946">
                  <c:v>0.99470000000000003</c:v>
                </c:pt>
                <c:pt idx="9947">
                  <c:v>0.99480000000000002</c:v>
                </c:pt>
                <c:pt idx="9948">
                  <c:v>0.99490000000000001</c:v>
                </c:pt>
                <c:pt idx="9949">
                  <c:v>0.995</c:v>
                </c:pt>
                <c:pt idx="9950">
                  <c:v>0.99509999999999998</c:v>
                </c:pt>
                <c:pt idx="9951">
                  <c:v>0.99519999999999997</c:v>
                </c:pt>
                <c:pt idx="9952">
                  <c:v>0.99529999999999996</c:v>
                </c:pt>
                <c:pt idx="9953">
                  <c:v>0.99539999999999995</c:v>
                </c:pt>
                <c:pt idx="9954">
                  <c:v>0.99550000000000005</c:v>
                </c:pt>
                <c:pt idx="9955">
                  <c:v>0.99560000000000004</c:v>
                </c:pt>
                <c:pt idx="9956">
                  <c:v>0.99570000000000003</c:v>
                </c:pt>
                <c:pt idx="9957">
                  <c:v>0.99580000000000002</c:v>
                </c:pt>
                <c:pt idx="9958">
                  <c:v>0.99590000000000001</c:v>
                </c:pt>
                <c:pt idx="9959">
                  <c:v>0.996</c:v>
                </c:pt>
                <c:pt idx="9960">
                  <c:v>0.99609999999999999</c:v>
                </c:pt>
                <c:pt idx="9961">
                  <c:v>0.99619999999999997</c:v>
                </c:pt>
                <c:pt idx="9962">
                  <c:v>0.99629999999999996</c:v>
                </c:pt>
                <c:pt idx="9963">
                  <c:v>0.99639999999999995</c:v>
                </c:pt>
                <c:pt idx="9964">
                  <c:v>0.99650000000000005</c:v>
                </c:pt>
                <c:pt idx="9965">
                  <c:v>0.99660000000000004</c:v>
                </c:pt>
                <c:pt idx="9966">
                  <c:v>0.99670000000000003</c:v>
                </c:pt>
                <c:pt idx="9967">
                  <c:v>0.99680000000000002</c:v>
                </c:pt>
                <c:pt idx="9968">
                  <c:v>0.99690000000000001</c:v>
                </c:pt>
                <c:pt idx="9969">
                  <c:v>0.997</c:v>
                </c:pt>
                <c:pt idx="9970">
                  <c:v>0.99709999999999999</c:v>
                </c:pt>
                <c:pt idx="9971">
                  <c:v>0.99719999999999998</c:v>
                </c:pt>
                <c:pt idx="9972">
                  <c:v>0.99729999999999996</c:v>
                </c:pt>
                <c:pt idx="9973">
                  <c:v>0.99739999999999995</c:v>
                </c:pt>
                <c:pt idx="9974">
                  <c:v>0.99750000000000005</c:v>
                </c:pt>
                <c:pt idx="9975">
                  <c:v>0.99760000000000004</c:v>
                </c:pt>
                <c:pt idx="9976">
                  <c:v>0.99770000000000003</c:v>
                </c:pt>
                <c:pt idx="9977">
                  <c:v>0.99780000000000002</c:v>
                </c:pt>
                <c:pt idx="9978">
                  <c:v>0.99790000000000001</c:v>
                </c:pt>
                <c:pt idx="9979">
                  <c:v>0.998</c:v>
                </c:pt>
                <c:pt idx="9980">
                  <c:v>0.99809999999999999</c:v>
                </c:pt>
                <c:pt idx="9981">
                  <c:v>0.99819999999999998</c:v>
                </c:pt>
                <c:pt idx="9982">
                  <c:v>0.99829999999999997</c:v>
                </c:pt>
                <c:pt idx="9983">
                  <c:v>0.99839999999999995</c:v>
                </c:pt>
                <c:pt idx="9984">
                  <c:v>0.99850000000000005</c:v>
                </c:pt>
                <c:pt idx="9985">
                  <c:v>0.99860000000000004</c:v>
                </c:pt>
                <c:pt idx="9986">
                  <c:v>0.99870000000000003</c:v>
                </c:pt>
                <c:pt idx="9987">
                  <c:v>0.99880000000000002</c:v>
                </c:pt>
                <c:pt idx="9988">
                  <c:v>0.99890000000000001</c:v>
                </c:pt>
                <c:pt idx="9989">
                  <c:v>0.999</c:v>
                </c:pt>
                <c:pt idx="9990">
                  <c:v>0.99909999999999999</c:v>
                </c:pt>
                <c:pt idx="9991">
                  <c:v>0.99919999999999998</c:v>
                </c:pt>
                <c:pt idx="9992">
                  <c:v>0.99929999999999997</c:v>
                </c:pt>
                <c:pt idx="9993">
                  <c:v>0.99939999999999996</c:v>
                </c:pt>
                <c:pt idx="9994">
                  <c:v>0.99950000000000006</c:v>
                </c:pt>
                <c:pt idx="9995">
                  <c:v>0.99960000000000004</c:v>
                </c:pt>
                <c:pt idx="9996">
                  <c:v>0.99970000000000003</c:v>
                </c:pt>
                <c:pt idx="9997">
                  <c:v>0.99980000000000002</c:v>
                </c:pt>
                <c:pt idx="9998">
                  <c:v>0.99990000000000001</c:v>
                </c:pt>
                <c:pt idx="9999">
                  <c:v>1</c:v>
                </c:pt>
              </c:numCache>
            </c:numRef>
          </c:xVal>
          <c:yVal>
            <c:numRef>
              <c:f>Gaussian!$O$4:$O$10003</c:f>
              <c:numCache>
                <c:formatCode>General</c:formatCode>
                <c:ptCount val="10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3.456467464568211E-304</c:v>
                </c:pt>
                <c:pt idx="3125">
                  <c:v>7.3158783579143656E-304</c:v>
                </c:pt>
                <c:pt idx="3126">
                  <c:v>1.5478424763706081E-303</c:v>
                </c:pt>
                <c:pt idx="3127">
                  <c:v>3.2735074034879201E-303</c:v>
                </c:pt>
                <c:pt idx="3128">
                  <c:v>6.9203199944922522E-303</c:v>
                </c:pt>
                <c:pt idx="3129">
                  <c:v>1.4623970691009512E-302</c:v>
                </c:pt>
                <c:pt idx="3130">
                  <c:v>3.0890911379913799E-302</c:v>
                </c:pt>
                <c:pt idx="3131">
                  <c:v>6.5226250995959561E-302</c:v>
                </c:pt>
                <c:pt idx="3132">
                  <c:v>1.3767034327565412E-301</c:v>
                </c:pt>
                <c:pt idx="3133">
                  <c:v>2.9045887805961361E-301</c:v>
                </c:pt>
                <c:pt idx="3134">
                  <c:v>6.1256925813914944E-301</c:v>
                </c:pt>
                <c:pt idx="3135">
                  <c:v>1.291373953172504E-300</c:v>
                </c:pt>
                <c:pt idx="3136">
                  <c:v>2.7212919021042956E-300</c:v>
                </c:pt>
                <c:pt idx="3137">
                  <c:v>5.7322420192693783E-300</c:v>
                </c:pt>
                <c:pt idx="3138">
                  <c:v>1.2069803217727771E-299</c:v>
                </c:pt>
                <c:pt idx="3139">
                  <c:v>2.5404002276611776E-299</c:v>
                </c:pt>
                <c:pt idx="3140">
                  <c:v>5.3447867071456315E-299</c:v>
                </c:pt>
                <c:pt idx="3141">
                  <c:v>1.1240481015948703E-298</c:v>
                </c:pt>
                <c:pt idx="3142">
                  <c:v>2.3630107454460741E-298</c:v>
                </c:pt>
                <c:pt idx="3143">
                  <c:v>4.9656119643878719E-298</c:v>
                </c:pt>
                <c:pt idx="3144">
                  <c:v>1.0430524397664093E-297</c:v>
                </c:pt>
                <c:pt idx="3145">
                  <c:v>2.1901093028826324E-297</c:v>
                </c:pt>
                <c:pt idx="3146">
                  <c:v>4.5967588281729828E-297</c:v>
                </c:pt>
                <c:pt idx="3147">
                  <c:v>9.644149408474935E-297</c:v>
                </c:pt>
                <c:pt idx="3148">
                  <c:v>2.0225647000621502E-296</c:v>
                </c:pt>
                <c:pt idx="3149">
                  <c:v>4.2400131030492111E-296</c:v>
                </c:pt>
                <c:pt idx="3150">
                  <c:v>8.8850168635179347E-296</c:v>
                </c:pt>
                <c:pt idx="3151">
                  <c:v>1.8611252289058356E-295</c:v>
                </c:pt>
                <c:pt idx="3152">
                  <c:v>3.8968996154708419E-295</c:v>
                </c:pt>
                <c:pt idx="3153">
                  <c:v>8.1562235906256574E-295</c:v>
                </c:pt>
                <c:pt idx="3154">
                  <c:v>1.7064175511272647E-294</c:v>
                </c:pt>
                <c:pt idx="3155">
                  <c:v>3.5686814063240843E-294</c:v>
                </c:pt>
                <c:pt idx="3156">
                  <c:v>7.460304071150358E-294</c:v>
                </c:pt>
                <c:pt idx="3157">
                  <c:v>1.5589477596006127E-293</c:v>
                </c:pt>
                <c:pt idx="3158">
                  <c:v>3.2563634955731171E-293</c:v>
                </c:pt>
                <c:pt idx="3159">
                  <c:v>6.7992416275262504E-293</c:v>
                </c:pt>
                <c:pt idx="3160">
                  <c:v>1.4191044272388391E-292</c:v>
                </c:pt>
                <c:pt idx="3161">
                  <c:v>2.9607007719754826E-292</c:v>
                </c:pt>
                <c:pt idx="3162">
                  <c:v>6.1744881451499861E-292</c:v>
                </c:pt>
                <c:pt idx="3163">
                  <c:v>1.2871634156117042E-291</c:v>
                </c:pt>
                <c:pt idx="3164">
                  <c:v>2.6822094985343397E-291</c:v>
                </c:pt>
                <c:pt idx="3165">
                  <c:v>5.5869911956418283E-291</c:v>
                </c:pt>
                <c:pt idx="3166">
                  <c:v>1.1632941925604802E-290</c:v>
                </c:pt>
                <c:pt idx="3167">
                  <c:v>2.4211818812141061E-290</c:v>
                </c:pt>
                <c:pt idx="3168">
                  <c:v>5.0372273493862481E-290</c:v>
                </c:pt>
                <c:pt idx="3169">
                  <c:v>1.047567393927118E-289</c:v>
                </c:pt>
                <c:pt idx="3170">
                  <c:v>2.177703124230503E-289</c:v>
                </c:pt>
                <c:pt idx="3171">
                  <c:v>4.5252404262915984E-289</c:v>
                </c:pt>
                <c:pt idx="3172">
                  <c:v>9.3996335890001125E-289</c:v>
                </c:pt>
                <c:pt idx="3173">
                  <c:v>1.9516703889803542E-288</c:v>
                </c:pt>
                <c:pt idx="3174">
                  <c:v>4.0506834324234933E-288</c:v>
                </c:pt>
                <c:pt idx="3175">
                  <c:v>8.4038137076204111E-288</c:v>
                </c:pt>
                <c:pt idx="3176">
                  <c:v>1.7428130838993612E-287</c:v>
                </c:pt>
                <c:pt idx="3177">
                  <c:v>3.6128629632034699E-287</c:v>
                </c:pt>
                <c:pt idx="3178">
                  <c:v>7.4864934421193883E-287</c:v>
                </c:pt>
                <c:pt idx="3179">
                  <c:v>1.5507139373705259E-286</c:v>
                </c:pt>
                <c:pt idx="3180">
                  <c:v>3.2107849168690179E-286</c:v>
                </c:pt>
                <c:pt idx="3181">
                  <c:v>6.6453371590758886E-286</c:v>
                </c:pt>
                <c:pt idx="3182">
                  <c:v>1.3748303430681441E-285</c:v>
                </c:pt>
                <c:pt idx="3183">
                  <c:v>2.8432004498743341E-285</c:v>
                </c:pt>
                <c:pt idx="3184">
                  <c:v>5.8774931539765215E-285</c:v>
                </c:pt>
                <c:pt idx="3185">
                  <c:v>1.2145155143554655E-284</c:v>
                </c:pt>
                <c:pt idx="3186">
                  <c:v>2.5086512137020387E-284</c:v>
                </c:pt>
                <c:pt idx="3187">
                  <c:v>5.1796901798988001E-284</c:v>
                </c:pt>
                <c:pt idx="3188">
                  <c:v>1.0690390391127653E-283</c:v>
                </c:pt>
                <c:pt idx="3189">
                  <c:v>2.20551303475369E-283</c:v>
                </c:pt>
                <c:pt idx="3190">
                  <c:v>4.5483300820314398E-283</c:v>
                </c:pt>
                <c:pt idx="3191">
                  <c:v>9.3760648617401915E-283</c:v>
                </c:pt>
                <c:pt idx="3192">
                  <c:v>1.9320373302210489E-282</c:v>
                </c:pt>
                <c:pt idx="3193">
                  <c:v>3.9795751113857558E-282</c:v>
                </c:pt>
                <c:pt idx="3194">
                  <c:v>8.1937777697666844E-282</c:v>
                </c:pt>
                <c:pt idx="3195">
                  <c:v>1.6863896882103964E-281</c:v>
                </c:pt>
                <c:pt idx="3196">
                  <c:v>3.4694287833891623E-281</c:v>
                </c:pt>
                <c:pt idx="3197">
                  <c:v>7.1348409893170137E-281</c:v>
                </c:pt>
                <c:pt idx="3198">
                  <c:v>1.4666851752660566E-280</c:v>
                </c:pt>
                <c:pt idx="3199">
                  <c:v>3.0138094352407892E-280</c:v>
                </c:pt>
                <c:pt idx="3200">
                  <c:v>6.190431984097343E-280</c:v>
                </c:pt>
                <c:pt idx="3201">
                  <c:v>1.2710200647677283E-279</c:v>
                </c:pt>
                <c:pt idx="3202">
                  <c:v>2.608615911799363E-279</c:v>
                </c:pt>
                <c:pt idx="3203">
                  <c:v>5.3517294945779852E-279</c:v>
                </c:pt>
                <c:pt idx="3204">
                  <c:v>1.0974998021437078E-278</c:v>
                </c:pt>
                <c:pt idx="3205">
                  <c:v>2.2497850665777504E-278</c:v>
                </c:pt>
                <c:pt idx="3206">
                  <c:v>4.6100314803201784E-278</c:v>
                </c:pt>
                <c:pt idx="3207">
                  <c:v>9.4426313468769337E-278</c:v>
                </c:pt>
                <c:pt idx="3208">
                  <c:v>1.9333409967140311E-277</c:v>
                </c:pt>
                <c:pt idx="3209">
                  <c:v>3.9568552963065769E-277</c:v>
                </c:pt>
                <c:pt idx="3210">
                  <c:v>8.0950243300806097E-277</c:v>
                </c:pt>
                <c:pt idx="3211">
                  <c:v>1.6554361348477573E-276</c:v>
                </c:pt>
                <c:pt idx="3212">
                  <c:v>3.3840205001850883E-276</c:v>
                </c:pt>
                <c:pt idx="3213">
                  <c:v>6.9148031644446308E-276</c:v>
                </c:pt>
                <c:pt idx="3214">
                  <c:v>1.4123844942405727E-275</c:v>
                </c:pt>
                <c:pt idx="3215">
                  <c:v>2.8837150382039394E-275</c:v>
                </c:pt>
                <c:pt idx="3216">
                  <c:v>5.8854276549111147E-275</c:v>
                </c:pt>
                <c:pt idx="3217">
                  <c:v>1.2006875051693064E-274</c:v>
                </c:pt>
                <c:pt idx="3218">
                  <c:v>2.4485458401485765E-274</c:v>
                </c:pt>
                <c:pt idx="3219">
                  <c:v>4.9912896023144583E-274</c:v>
                </c:pt>
                <c:pt idx="3220">
                  <c:v>1.0170529907940726E-273</c:v>
                </c:pt>
                <c:pt idx="3221">
                  <c:v>2.0715750687550195E-273</c:v>
                </c:pt>
                <c:pt idx="3222">
                  <c:v>4.2177812545454902E-273</c:v>
                </c:pt>
                <c:pt idx="3223">
                  <c:v>8.5840791052665749E-273</c:v>
                </c:pt>
                <c:pt idx="3224">
                  <c:v>1.746343420124102E-272</c:v>
                </c:pt>
                <c:pt idx="3225">
                  <c:v>3.5513369127139849E-272</c:v>
                </c:pt>
                <c:pt idx="3226">
                  <c:v>7.2190555039763706E-272</c:v>
                </c:pt>
                <c:pt idx="3227">
                  <c:v>1.466881963428668E-271</c:v>
                </c:pt>
                <c:pt idx="3228">
                  <c:v>2.9794509385409975E-271</c:v>
                </c:pt>
                <c:pt idx="3229">
                  <c:v>6.0492786572630946E-271</c:v>
                </c:pt>
                <c:pt idx="3230">
                  <c:v>1.2277140468478534E-270</c:v>
                </c:pt>
                <c:pt idx="3231">
                  <c:v>2.4906754574335252E-270</c:v>
                </c:pt>
                <c:pt idx="3232">
                  <c:v>5.0508368464940645E-270</c:v>
                </c:pt>
                <c:pt idx="3233">
                  <c:v>1.0238487890208131E-269</c:v>
                </c:pt>
                <c:pt idx="3234">
                  <c:v>2.0746010056132534E-269</c:v>
                </c:pt>
                <c:pt idx="3235">
                  <c:v>4.2020346511746335E-269</c:v>
                </c:pt>
                <c:pt idx="3236">
                  <c:v>8.5076762887011937E-269</c:v>
                </c:pt>
                <c:pt idx="3237">
                  <c:v>1.721823245327912E-268</c:v>
                </c:pt>
                <c:pt idx="3238">
                  <c:v>3.4833126633117322E-268</c:v>
                </c:pt>
                <c:pt idx="3239">
                  <c:v>7.0440532888614296E-268</c:v>
                </c:pt>
                <c:pt idx="3240">
                  <c:v>1.4238986856679587E-267</c:v>
                </c:pt>
                <c:pt idx="3241">
                  <c:v>2.8771455171161139E-267</c:v>
                </c:pt>
                <c:pt idx="3242">
                  <c:v>5.811267252062968E-267</c:v>
                </c:pt>
                <c:pt idx="3243">
                  <c:v>1.1732921134701293E-266</c:v>
                </c:pt>
                <c:pt idx="3244">
                  <c:v>2.3679238765066067E-266</c:v>
                </c:pt>
                <c:pt idx="3245">
                  <c:v>4.7770039904769488E-266</c:v>
                </c:pt>
                <c:pt idx="3246">
                  <c:v>9.6331817377382335E-266</c:v>
                </c:pt>
                <c:pt idx="3247">
                  <c:v>1.9418254354388716E-265</c:v>
                </c:pt>
                <c:pt idx="3248">
                  <c:v>3.9127031457913991E-265</c:v>
                </c:pt>
                <c:pt idx="3249">
                  <c:v>7.8807925542720495E-265</c:v>
                </c:pt>
                <c:pt idx="3250">
                  <c:v>1.5866793667089578E-264</c:v>
                </c:pt>
                <c:pt idx="3251">
                  <c:v>3.1932633376922518E-264</c:v>
                </c:pt>
                <c:pt idx="3252">
                  <c:v>6.4240154634030866E-264</c:v>
                </c:pt>
                <c:pt idx="3253">
                  <c:v>1.2918280274049588E-263</c:v>
                </c:pt>
                <c:pt idx="3254">
                  <c:v>2.596743839611599E-263</c:v>
                </c:pt>
                <c:pt idx="3255">
                  <c:v>5.2177083431507861E-263</c:v>
                </c:pt>
                <c:pt idx="3256">
                  <c:v>1.0479891133115365E-262</c:v>
                </c:pt>
                <c:pt idx="3257">
                  <c:v>2.1040692288566994E-262</c:v>
                </c:pt>
                <c:pt idx="3258">
                  <c:v>4.2226935135169628E-262</c:v>
                </c:pt>
                <c:pt idx="3259">
                  <c:v>8.4712086630716655E-262</c:v>
                </c:pt>
                <c:pt idx="3260">
                  <c:v>1.6987422168652361E-261</c:v>
                </c:pt>
                <c:pt idx="3261">
                  <c:v>3.4051469806368511E-261</c:v>
                </c:pt>
                <c:pt idx="3262">
                  <c:v>6.8229239032050186E-261</c:v>
                </c:pt>
                <c:pt idx="3263">
                  <c:v>1.3665687167394827E-260</c:v>
                </c:pt>
                <c:pt idx="3264">
                  <c:v>2.7360164489768366E-260</c:v>
                </c:pt>
                <c:pt idx="3265">
                  <c:v>5.475606313677472E-260</c:v>
                </c:pt>
                <c:pt idx="3266">
                  <c:v>1.0953981656818014E-259</c:v>
                </c:pt>
                <c:pt idx="3267">
                  <c:v>2.190473912460021E-259</c:v>
                </c:pt>
                <c:pt idx="3268">
                  <c:v>4.3785513111591441E-259</c:v>
                </c:pt>
                <c:pt idx="3269">
                  <c:v>8.7488119919334066E-259</c:v>
                </c:pt>
                <c:pt idx="3270">
                  <c:v>1.7474067396042836E-258</c:v>
                </c:pt>
                <c:pt idx="3271">
                  <c:v>3.488712740135118E-258</c:v>
                </c:pt>
                <c:pt idx="3272">
                  <c:v>6.9624597607215969E-258</c:v>
                </c:pt>
                <c:pt idx="3273">
                  <c:v>1.3889495372143295E-257</c:v>
                </c:pt>
                <c:pt idx="3274">
                  <c:v>2.7697241566758713E-257</c:v>
                </c:pt>
                <c:pt idx="3275">
                  <c:v>5.5209377759825461E-257</c:v>
                </c:pt>
                <c:pt idx="3276">
                  <c:v>1.1000577075298292E-256</c:v>
                </c:pt>
                <c:pt idx="3277">
                  <c:v>2.1910100330628286E-256</c:v>
                </c:pt>
                <c:pt idx="3278">
                  <c:v>4.3621394642657935E-256</c:v>
                </c:pt>
                <c:pt idx="3279">
                  <c:v>8.6812249311783491E-256</c:v>
                </c:pt>
                <c:pt idx="3280">
                  <c:v>1.7269857482682E-255</c:v>
                </c:pt>
                <c:pt idx="3281">
                  <c:v>3.4341778320613898E-255</c:v>
                </c:pt>
                <c:pt idx="3282">
                  <c:v>6.8262641463302574E-255</c:v>
                </c:pt>
                <c:pt idx="3283">
                  <c:v>1.3563434699006198E-254</c:v>
                </c:pt>
                <c:pt idx="3284">
                  <c:v>2.6939067241355934E-254</c:v>
                </c:pt>
                <c:pt idx="3285">
                  <c:v>5.3483732745000626E-254</c:v>
                </c:pt>
                <c:pt idx="3286">
                  <c:v>1.0614197097710169E-253</c:v>
                </c:pt>
                <c:pt idx="3287">
                  <c:v>2.1056145259276552E-253</c:v>
                </c:pt>
                <c:pt idx="3288">
                  <c:v>4.1753883036363422E-253</c:v>
                </c:pt>
                <c:pt idx="3289">
                  <c:v>8.2763939548680283E-253</c:v>
                </c:pt>
                <c:pt idx="3290">
                  <c:v>1.639878687138105E-252</c:v>
                </c:pt>
                <c:pt idx="3291">
                  <c:v>3.2479442828032986E-252</c:v>
                </c:pt>
                <c:pt idx="3292">
                  <c:v>6.430306908609277E-252</c:v>
                </c:pt>
                <c:pt idx="3293">
                  <c:v>1.2725683419647317E-251</c:v>
                </c:pt>
                <c:pt idx="3294">
                  <c:v>2.51742656367818E-251</c:v>
                </c:pt>
                <c:pt idx="3295">
                  <c:v>4.9780446573580524E-251</c:v>
                </c:pt>
                <c:pt idx="3296">
                  <c:v>9.8398176053308083E-251</c:v>
                </c:pt>
                <c:pt idx="3297">
                  <c:v>1.944202917177131E-250</c:v>
                </c:pt>
                <c:pt idx="3298">
                  <c:v>3.8399221073693047E-250</c:v>
                </c:pt>
                <c:pt idx="3299">
                  <c:v>7.5810528001857358E-250</c:v>
                </c:pt>
                <c:pt idx="3300">
                  <c:v>1.4961078794151259E-249</c:v>
                </c:pt>
                <c:pt idx="3301">
                  <c:v>2.951362679232571E-249</c:v>
                </c:pt>
                <c:pt idx="3302">
                  <c:v>5.8198063550452404E-249</c:v>
                </c:pt>
                <c:pt idx="3303">
                  <c:v>1.1471514802059753E-248</c:v>
                </c:pt>
                <c:pt idx="3304">
                  <c:v>2.2602646221276824E-248</c:v>
                </c:pt>
                <c:pt idx="3305">
                  <c:v>4.4516815262336917E-248</c:v>
                </c:pt>
                <c:pt idx="3306">
                  <c:v>8.7642583151131082E-248</c:v>
                </c:pt>
                <c:pt idx="3307">
                  <c:v>1.7247753375025329E-247</c:v>
                </c:pt>
                <c:pt idx="3308">
                  <c:v>3.3929400023507874E-247</c:v>
                </c:pt>
                <c:pt idx="3309">
                  <c:v>6.6718474652539239E-247</c:v>
                </c:pt>
                <c:pt idx="3310">
                  <c:v>1.3114215609455233E-246</c:v>
                </c:pt>
                <c:pt idx="3311">
                  <c:v>2.5767056672529982E-246</c:v>
                </c:pt>
                <c:pt idx="3312">
                  <c:v>5.0607348998524721E-246</c:v>
                </c:pt>
                <c:pt idx="3313">
                  <c:v>9.9354752409130185E-246</c:v>
                </c:pt>
                <c:pt idx="3314">
                  <c:v>1.9497996366964939E-245</c:v>
                </c:pt>
                <c:pt idx="3315">
                  <c:v>3.8248781741832842E-245</c:v>
                </c:pt>
                <c:pt idx="3316">
                  <c:v>7.5001769746561319E-245</c:v>
                </c:pt>
                <c:pt idx="3317">
                  <c:v>1.4701163155583925E-244</c:v>
                </c:pt>
                <c:pt idx="3318">
                  <c:v>2.880435574594283E-244</c:v>
                </c:pt>
                <c:pt idx="3319">
                  <c:v>5.6414522522053911E-244</c:v>
                </c:pt>
                <c:pt idx="3320">
                  <c:v>1.104459893040126E-243</c:v>
                </c:pt>
                <c:pt idx="3321">
                  <c:v>2.1614005857598601E-243</c:v>
                </c:pt>
                <c:pt idx="3322">
                  <c:v>4.2281156918755263E-243</c:v>
                </c:pt>
                <c:pt idx="3323">
                  <c:v>8.267700613507605E-243</c:v>
                </c:pt>
                <c:pt idx="3324">
                  <c:v>1.6160280827744893E-242</c:v>
                </c:pt>
                <c:pt idx="3325">
                  <c:v>3.1574708332337672E-242</c:v>
                </c:pt>
                <c:pt idx="3326">
                  <c:v>6.1667461831779018E-242</c:v>
                </c:pt>
                <c:pt idx="3327">
                  <c:v>1.2039240276153319E-241</c:v>
                </c:pt>
                <c:pt idx="3328">
                  <c:v>2.3494617160260943E-241</c:v>
                </c:pt>
                <c:pt idx="3329">
                  <c:v>4.5831486720964236E-241</c:v>
                </c:pt>
                <c:pt idx="3330">
                  <c:v>8.9368774076245617E-241</c:v>
                </c:pt>
                <c:pt idx="3331">
                  <c:v>1.7419429913420337E-240</c:v>
                </c:pt>
                <c:pt idx="3332">
                  <c:v>3.3939727975459591E-240</c:v>
                </c:pt>
                <c:pt idx="3333">
                  <c:v>6.61011566312693E-240</c:v>
                </c:pt>
                <c:pt idx="3334">
                  <c:v>1.2868740478678299E-239</c:v>
                </c:pt>
                <c:pt idx="3335">
                  <c:v>2.5043170406978091E-239</c:v>
                </c:pt>
                <c:pt idx="3336">
                  <c:v>4.8715689859804662E-239</c:v>
                </c:pt>
                <c:pt idx="3337">
                  <c:v>9.472719717276071E-239</c:v>
                </c:pt>
                <c:pt idx="3338">
                  <c:v>1.8412247329419129E-238</c:v>
                </c:pt>
                <c:pt idx="3339">
                  <c:v>3.5773809909958104E-238</c:v>
                </c:pt>
                <c:pt idx="3340">
                  <c:v>6.9478410145384085E-238</c:v>
                </c:pt>
                <c:pt idx="3341">
                  <c:v>1.3488412262526021E-237</c:v>
                </c:pt>
                <c:pt idx="3342">
                  <c:v>2.6175686034004181E-237</c:v>
                </c:pt>
                <c:pt idx="3343">
                  <c:v>5.0776363756613208E-237</c:v>
                </c:pt>
                <c:pt idx="3344">
                  <c:v>9.845808906709799E-237</c:v>
                </c:pt>
                <c:pt idx="3345">
                  <c:v>1.9083915749638033E-236</c:v>
                </c:pt>
                <c:pt idx="3346">
                  <c:v>3.6975142884074036E-236</c:v>
                </c:pt>
                <c:pt idx="3347">
                  <c:v>7.1610798020083654E-236</c:v>
                </c:pt>
                <c:pt idx="3348">
                  <c:v>1.3863517922783928E-235</c:v>
                </c:pt>
                <c:pt idx="3349">
                  <c:v>2.6828393346988722E-235</c:v>
                </c:pt>
                <c:pt idx="3350">
                  <c:v>5.1896989356202866E-235</c:v>
                </c:pt>
                <c:pt idx="3351">
                  <c:v>1.0034966931677057E-234</c:v>
                </c:pt>
                <c:pt idx="3352">
                  <c:v>1.9396171222846729E-234</c:v>
                </c:pt>
                <c:pt idx="3353">
                  <c:v>3.7475061569805398E-234</c:v>
                </c:pt>
                <c:pt idx="3354">
                  <c:v>7.2376067615191284E-234</c:v>
                </c:pt>
                <c:pt idx="3355">
                  <c:v>1.3972492759288184E-233</c:v>
                </c:pt>
                <c:pt idx="3356">
                  <c:v>2.6963675111611058E-233</c:v>
                </c:pt>
                <c:pt idx="3357">
                  <c:v>5.2012839103926855E-233</c:v>
                </c:pt>
                <c:pt idx="3358">
                  <c:v>1.00292467650761E-232</c:v>
                </c:pt>
                <c:pt idx="3359">
                  <c:v>1.933091254707267E-232</c:v>
                </c:pt>
                <c:pt idx="3360">
                  <c:v>3.7244545365264808E-232</c:v>
                </c:pt>
                <c:pt idx="3361">
                  <c:v>7.172974398300989E-232</c:v>
                </c:pt>
                <c:pt idx="3362">
                  <c:v>1.3808997990219419E-231</c:v>
                </c:pt>
                <c:pt idx="3363">
                  <c:v>2.6573657564139372E-231</c:v>
                </c:pt>
                <c:pt idx="3364">
                  <c:v>5.111716792272134E-231</c:v>
                </c:pt>
                <c:pt idx="3365">
                  <c:v>9.8289814761217745E-231</c:v>
                </c:pt>
                <c:pt idx="3366">
                  <c:v>1.8891938845450836E-230</c:v>
                </c:pt>
                <c:pt idx="3367">
                  <c:v>3.6297008048514761E-230</c:v>
                </c:pt>
                <c:pt idx="3368">
                  <c:v>6.9709409940092477E-230</c:v>
                </c:pt>
                <c:pt idx="3369">
                  <c:v>1.3382531297535133E-229</c:v>
                </c:pt>
                <c:pt idx="3370">
                  <c:v>2.5680969262440135E-229</c:v>
                </c:pt>
                <c:pt idx="3371">
                  <c:v>4.9261863505650618E-229</c:v>
                </c:pt>
                <c:pt idx="3372">
                  <c:v>9.4457521166534657E-229</c:v>
                </c:pt>
                <c:pt idx="3373">
                  <c:v>1.8104583332016885E-228</c:v>
                </c:pt>
                <c:pt idx="3374">
                  <c:v>3.4687005272128709E-228</c:v>
                </c:pt>
                <c:pt idx="3375">
                  <c:v>6.6431087288824103E-228</c:v>
                </c:pt>
                <c:pt idx="3376">
                  <c:v>1.2717513204217342E-227</c:v>
                </c:pt>
                <c:pt idx="3377">
                  <c:v>2.4336567046816999E-227</c:v>
                </c:pt>
                <c:pt idx="3378">
                  <c:v>4.6552468717285237E-227</c:v>
                </c:pt>
                <c:pt idx="3379">
                  <c:v>8.9012787215098006E-227</c:v>
                </c:pt>
                <c:pt idx="3380">
                  <c:v>1.7013292375879955E-226</c:v>
                </c:pt>
                <c:pt idx="3381">
                  <c:v>3.2505033133511765E-226</c:v>
                </c:pt>
                <c:pt idx="3382">
                  <c:v>6.2078203872583397E-226</c:v>
                </c:pt>
                <c:pt idx="3383">
                  <c:v>1.1850971531459762E-225</c:v>
                </c:pt>
                <c:pt idx="3384">
                  <c:v>2.2614919650585871E-225</c:v>
                </c:pt>
                <c:pt idx="3385">
                  <c:v>4.3138240313728432E-225</c:v>
                </c:pt>
                <c:pt idx="3386">
                  <c:v>8.2253821452743164E-225</c:v>
                </c:pt>
                <c:pt idx="3387">
                  <c:v>1.5677471679695639E-224</c:v>
                </c:pt>
                <c:pt idx="3388">
                  <c:v>2.9869107640380246E-224</c:v>
                </c:pt>
                <c:pt idx="3389">
                  <c:v>5.6884605845876933E-224</c:v>
                </c:pt>
                <c:pt idx="3390">
                  <c:v>1.0829129335453936E-223</c:v>
                </c:pt>
                <c:pt idx="3391">
                  <c:v>2.0607182168949533E-223</c:v>
                </c:pt>
                <c:pt idx="3392">
                  <c:v>3.9198546381706621E-223</c:v>
                </c:pt>
                <c:pt idx="3393">
                  <c:v>7.4532827357828052E-223</c:v>
                </c:pt>
                <c:pt idx="3394">
                  <c:v>1.4166139446315007E-222</c:v>
                </c:pt>
                <c:pt idx="3395">
                  <c:v>2.6914214604916845E-222</c:v>
                </c:pt>
                <c:pt idx="3396">
                  <c:v>5.1113802635258474E-222</c:v>
                </c:pt>
                <c:pt idx="3397">
                  <c:v>9.7033334200043254E-222</c:v>
                </c:pt>
                <c:pt idx="3398">
                  <c:v>1.8413230921392044E-221</c:v>
                </c:pt>
                <c:pt idx="3399">
                  <c:v>3.4927325135175538E-221</c:v>
                </c:pt>
                <c:pt idx="3400">
                  <c:v>6.6225757807961243E-221</c:v>
                </c:pt>
                <c:pt idx="3401">
                  <c:v>1.255205484729729E-220</c:v>
                </c:pt>
                <c:pt idx="3402">
                  <c:v>2.3780939180272242E-220</c:v>
                </c:pt>
                <c:pt idx="3403">
                  <c:v>4.5037000489749849E-220</c:v>
                </c:pt>
                <c:pt idx="3404">
                  <c:v>8.5258207315694254E-220</c:v>
                </c:pt>
                <c:pt idx="3405">
                  <c:v>1.6133523175044127E-219</c:v>
                </c:pt>
                <c:pt idx="3406">
                  <c:v>3.0517469557943177E-219</c:v>
                </c:pt>
                <c:pt idx="3407">
                  <c:v>5.7702430289745553E-219</c:v>
                </c:pt>
                <c:pt idx="3408">
                  <c:v>1.0906012024258394E-218</c:v>
                </c:pt>
                <c:pt idx="3409">
                  <c:v>2.0604596851636028E-218</c:v>
                </c:pt>
                <c:pt idx="3410">
                  <c:v>3.8912447984590836E-218</c:v>
                </c:pt>
                <c:pt idx="3411">
                  <c:v>7.3458028260730155E-218</c:v>
                </c:pt>
                <c:pt idx="3412">
                  <c:v>1.3861692579591399E-217</c:v>
                </c:pt>
                <c:pt idx="3413">
                  <c:v>2.6146859979763041E-217</c:v>
                </c:pt>
                <c:pt idx="3414">
                  <c:v>4.930024773295902E-217</c:v>
                </c:pt>
                <c:pt idx="3415">
                  <c:v>9.2919089215923272E-217</c:v>
                </c:pt>
                <c:pt idx="3416">
                  <c:v>1.7506005842471633E-216</c:v>
                </c:pt>
                <c:pt idx="3417">
                  <c:v>3.2968218216400529E-216</c:v>
                </c:pt>
                <c:pt idx="3418">
                  <c:v>6.206262854682837E-216</c:v>
                </c:pt>
                <c:pt idx="3419">
                  <c:v>1.1678609493011851E-215</c:v>
                </c:pt>
                <c:pt idx="3420">
                  <c:v>2.1967386464990855E-215</c:v>
                </c:pt>
                <c:pt idx="3421">
                  <c:v>4.1303982341715683E-215</c:v>
                </c:pt>
                <c:pt idx="3422">
                  <c:v>7.7630385794087152E-215</c:v>
                </c:pt>
                <c:pt idx="3423">
                  <c:v>1.4584711566151016E-214</c:v>
                </c:pt>
                <c:pt idx="3424">
                  <c:v>2.7389886161595346E-214</c:v>
                </c:pt>
                <c:pt idx="3425">
                  <c:v>5.141725554233474E-214</c:v>
                </c:pt>
                <c:pt idx="3426">
                  <c:v>9.6483675387255664E-214</c:v>
                </c:pt>
                <c:pt idx="3427">
                  <c:v>1.8097770141298726E-213</c:v>
                </c:pt>
                <c:pt idx="3428">
                  <c:v>3.3933025173263726E-213</c:v>
                </c:pt>
                <c:pt idx="3429">
                  <c:v>6.3598426792247061E-213</c:v>
                </c:pt>
                <c:pt idx="3430">
                  <c:v>1.1915065896380532E-212</c:v>
                </c:pt>
                <c:pt idx="3431">
                  <c:v>2.2313762511222957E-212</c:v>
                </c:pt>
                <c:pt idx="3432">
                  <c:v>4.1771055230710857E-212</c:v>
                </c:pt>
                <c:pt idx="3433">
                  <c:v>7.8163566783279459E-212</c:v>
                </c:pt>
                <c:pt idx="3434">
                  <c:v>1.4620410736531813E-211</c:v>
                </c:pt>
                <c:pt idx="3435">
                  <c:v>2.7336383616105753E-211</c:v>
                </c:pt>
                <c:pt idx="3436">
                  <c:v>5.1091520703111204E-211</c:v>
                </c:pt>
                <c:pt idx="3437">
                  <c:v>9.5451527012663044E-211</c:v>
                </c:pt>
                <c:pt idx="3438">
                  <c:v>1.7825561296460148E-210</c:v>
                </c:pt>
                <c:pt idx="3439">
                  <c:v>3.3275901458775474E-210</c:v>
                </c:pt>
                <c:pt idx="3440">
                  <c:v>6.209301204096182E-210</c:v>
                </c:pt>
                <c:pt idx="3441">
                  <c:v>1.1581955910761205E-209</c:v>
                </c:pt>
                <c:pt idx="3442">
                  <c:v>2.1594709671867219E-209</c:v>
                </c:pt>
                <c:pt idx="3443">
                  <c:v>4.024751899515849E-209</c:v>
                </c:pt>
                <c:pt idx="3444">
                  <c:v>7.4982020797103225E-209</c:v>
                </c:pt>
                <c:pt idx="3445">
                  <c:v>1.3963730216117676E-208</c:v>
                </c:pt>
                <c:pt idx="3446">
                  <c:v>2.5993935715346296E-208</c:v>
                </c:pt>
                <c:pt idx="3447">
                  <c:v>4.8369201043710173E-208</c:v>
                </c:pt>
                <c:pt idx="3448">
                  <c:v>8.9968829288275359E-208</c:v>
                </c:pt>
                <c:pt idx="3449">
                  <c:v>1.6727903211712922E-207</c:v>
                </c:pt>
                <c:pt idx="3450">
                  <c:v>3.108974978975017E-207</c:v>
                </c:pt>
                <c:pt idx="3451">
                  <c:v>5.775894193430237E-207</c:v>
                </c:pt>
                <c:pt idx="3452">
                  <c:v>1.0726240077918509E-206</c:v>
                </c:pt>
                <c:pt idx="3453">
                  <c:v>1.9911412963975496E-206</c:v>
                </c:pt>
                <c:pt idx="3454">
                  <c:v>3.6947318847008891E-206</c:v>
                </c:pt>
                <c:pt idx="3455">
                  <c:v>6.8531471869778998E-206</c:v>
                </c:pt>
                <c:pt idx="3456">
                  <c:v>1.2706427783564534E-205</c:v>
                </c:pt>
                <c:pt idx="3457">
                  <c:v>2.3549580099103621E-205</c:v>
                </c:pt>
                <c:pt idx="3458">
                  <c:v>4.3628385849932426E-205</c:v>
                </c:pt>
                <c:pt idx="3459">
                  <c:v>8.0794426979048672E-205</c:v>
                </c:pt>
                <c:pt idx="3460">
                  <c:v>1.4956154645956888E-204</c:v>
                </c:pt>
                <c:pt idx="3461">
                  <c:v>2.7674817858361226E-204</c:v>
                </c:pt>
                <c:pt idx="3462">
                  <c:v>5.1188909493298765E-204</c:v>
                </c:pt>
                <c:pt idx="3463">
                  <c:v>9.4644039080303312E-204</c:v>
                </c:pt>
                <c:pt idx="3464">
                  <c:v>1.7491898032047666E-203</c:v>
                </c:pt>
                <c:pt idx="3465">
                  <c:v>3.2315203113786774E-203</c:v>
                </c:pt>
                <c:pt idx="3466">
                  <c:v>5.9676469926960773E-203</c:v>
                </c:pt>
                <c:pt idx="3467">
                  <c:v>1.1016043510072132E-202</c:v>
                </c:pt>
                <c:pt idx="3468">
                  <c:v>2.0327054060902805E-202</c:v>
                </c:pt>
                <c:pt idx="3469">
                  <c:v>3.7492942345156078E-202</c:v>
                </c:pt>
                <c:pt idx="3470">
                  <c:v>6.9127505915994776E-202</c:v>
                </c:pt>
                <c:pt idx="3471">
                  <c:v>1.2740267135077164E-201</c:v>
                </c:pt>
                <c:pt idx="3472">
                  <c:v>2.3471046979628558E-201</c:v>
                </c:pt>
                <c:pt idx="3473">
                  <c:v>4.3222777711671564E-201</c:v>
                </c:pt>
                <c:pt idx="3474">
                  <c:v>7.9564468545642395E-201</c:v>
                </c:pt>
                <c:pt idx="3475">
                  <c:v>1.4640366247801122E-200</c:v>
                </c:pt>
                <c:pt idx="3476">
                  <c:v>2.6928427827332945E-200</c:v>
                </c:pt>
                <c:pt idx="3477">
                  <c:v>4.9510388940858645E-200</c:v>
                </c:pt>
                <c:pt idx="3478">
                  <c:v>9.099299496492973E-200</c:v>
                </c:pt>
                <c:pt idx="3479">
                  <c:v>1.6716519667844992E-199</c:v>
                </c:pt>
                <c:pt idx="3480">
                  <c:v>3.0697997736369402E-199</c:v>
                </c:pt>
                <c:pt idx="3481">
                  <c:v>5.6350856056921725E-199</c:v>
                </c:pt>
                <c:pt idx="3482">
                  <c:v>1.0339922140901698E-198</c:v>
                </c:pt>
                <c:pt idx="3483">
                  <c:v>1.8965325518386916E-198</c:v>
                </c:pt>
                <c:pt idx="3484">
                  <c:v>3.4771995616698333E-198</c:v>
                </c:pt>
                <c:pt idx="3485">
                  <c:v>6.3727255197317627E-198</c:v>
                </c:pt>
                <c:pt idx="3486">
                  <c:v>1.1674736645434993E-197</c:v>
                </c:pt>
                <c:pt idx="3487">
                  <c:v>2.1379387270114124E-197</c:v>
                </c:pt>
                <c:pt idx="3488">
                  <c:v>3.9135392874622292E-197</c:v>
                </c:pt>
                <c:pt idx="3489">
                  <c:v>7.1609464154799758E-197</c:v>
                </c:pt>
                <c:pt idx="3490">
                  <c:v>1.309777218027449E-196</c:v>
                </c:pt>
                <c:pt idx="3491">
                  <c:v>2.3946978402679831E-196</c:v>
                </c:pt>
                <c:pt idx="3492">
                  <c:v>4.3765338829325942E-196</c:v>
                </c:pt>
                <c:pt idx="3493">
                  <c:v>7.9953255141799064E-196</c:v>
                </c:pt>
                <c:pt idx="3494">
                  <c:v>1.4600518768561083E-195</c:v>
                </c:pt>
                <c:pt idx="3495">
                  <c:v>2.6651809851346195E-195</c:v>
                </c:pt>
                <c:pt idx="3496">
                  <c:v>4.8630799277609546E-195</c:v>
                </c:pt>
                <c:pt idx="3497">
                  <c:v>8.8699749055710256E-195</c:v>
                </c:pt>
                <c:pt idx="3498">
                  <c:v>1.6171848233021992E-194</c:v>
                </c:pt>
                <c:pt idx="3499">
                  <c:v>2.9472922697570951E-194</c:v>
                </c:pt>
                <c:pt idx="3500">
                  <c:v>5.3692426990379786E-194</c:v>
                </c:pt>
                <c:pt idx="3501">
                  <c:v>9.7775297875966453E-194</c:v>
                </c:pt>
                <c:pt idx="3502">
                  <c:v>1.7798013931452388E-193</c:v>
                </c:pt>
                <c:pt idx="3503">
                  <c:v>3.2384725426666762E-193</c:v>
                </c:pt>
                <c:pt idx="3504">
                  <c:v>5.8902696711693025E-193</c:v>
                </c:pt>
                <c:pt idx="3505">
                  <c:v>1.070918496504067E-192</c:v>
                </c:pt>
                <c:pt idx="3506">
                  <c:v>1.9462738300971941E-192</c:v>
                </c:pt>
                <c:pt idx="3507">
                  <c:v>3.5357190527115227E-192</c:v>
                </c:pt>
                <c:pt idx="3508">
                  <c:v>6.4206328537887601E-192</c:v>
                </c:pt>
                <c:pt idx="3509">
                  <c:v>1.1654783402140411E-191</c:v>
                </c:pt>
                <c:pt idx="3510">
                  <c:v>2.1147394114818467E-191</c:v>
                </c:pt>
                <c:pt idx="3511">
                  <c:v>3.8356219355087133E-191</c:v>
                </c:pt>
                <c:pt idx="3512">
                  <c:v>6.9541012622458512E-191</c:v>
                </c:pt>
                <c:pt idx="3513">
                  <c:v>1.2602958591030847E-190</c:v>
                </c:pt>
                <c:pt idx="3514">
                  <c:v>2.2831281590359343E-190</c:v>
                </c:pt>
                <c:pt idx="3515">
                  <c:v>4.1344177244008979E-190</c:v>
                </c:pt>
                <c:pt idx="3516">
                  <c:v>7.4838435396362228E-190</c:v>
                </c:pt>
                <c:pt idx="3517">
                  <c:v>1.3541330163548531E-189</c:v>
                </c:pt>
                <c:pt idx="3518">
                  <c:v>2.4491999230860685E-189</c:v>
                </c:pt>
                <c:pt idx="3519">
                  <c:v>4.4280593106745127E-189</c:v>
                </c:pt>
                <c:pt idx="3520">
                  <c:v>8.0025593496103123E-189</c:v>
                </c:pt>
                <c:pt idx="3521">
                  <c:v>1.4456749648733113E-188</c:v>
                </c:pt>
                <c:pt idx="3522">
                  <c:v>2.6105901743764574E-188</c:v>
                </c:pt>
                <c:pt idx="3523">
                  <c:v>4.7123009644606962E-188</c:v>
                </c:pt>
                <c:pt idx="3524">
                  <c:v>8.5026367070551023E-188</c:v>
                </c:pt>
                <c:pt idx="3525">
                  <c:v>1.5335590694992239E-187</c:v>
                </c:pt>
                <c:pt idx="3526">
                  <c:v>2.7648633799020502E-187</c:v>
                </c:pt>
                <c:pt idx="3527">
                  <c:v>4.9827962190532196E-187</c:v>
                </c:pt>
                <c:pt idx="3528">
                  <c:v>8.9763309911615085E-187</c:v>
                </c:pt>
                <c:pt idx="3529">
                  <c:v>1.6164075583262643E-186</c:v>
                </c:pt>
                <c:pt idx="3530">
                  <c:v>2.9095724041612607E-186</c:v>
                </c:pt>
                <c:pt idx="3531">
                  <c:v>5.2352056657963623E-186</c:v>
                </c:pt>
                <c:pt idx="3532">
                  <c:v>9.4159600788612003E-186</c:v>
                </c:pt>
                <c:pt idx="3533">
                  <c:v>1.6928627609784915E-185</c:v>
                </c:pt>
                <c:pt idx="3534">
                  <c:v>3.0423219926772275E-185</c:v>
                </c:pt>
                <c:pt idx="3535">
                  <c:v>5.4653110526782496E-185</c:v>
                </c:pt>
                <c:pt idx="3536">
                  <c:v>9.8141089318241898E-185</c:v>
                </c:pt>
                <c:pt idx="3537">
                  <c:v>1.7616237064714092E-184</c:v>
                </c:pt>
                <c:pt idx="3538">
                  <c:v>3.1608340866706882E-184</c:v>
                </c:pt>
                <c:pt idx="3539">
                  <c:v>5.6691315728127282E-184</c:v>
                </c:pt>
                <c:pt idx="3540">
                  <c:v>1.0163836145340862E-183</c:v>
                </c:pt>
                <c:pt idx="3541">
                  <c:v>1.8214827209453945E-183</c:v>
                </c:pt>
                <c:pt idx="3542">
                  <c:v>3.2630125091994462E-183</c:v>
                </c:pt>
                <c:pt idx="3543">
                  <c:v>5.8430379076453534E-183</c:v>
                </c:pt>
                <c:pt idx="3544">
                  <c:v>1.0458874487330782E-182</c:v>
                </c:pt>
                <c:pt idx="3545">
                  <c:v>1.8713605969651272E-182</c:v>
                </c:pt>
                <c:pt idx="3546">
                  <c:v>3.3470044716971843E-182</c:v>
                </c:pt>
                <c:pt idx="3547">
                  <c:v>5.9838594828934931E-182</c:v>
                </c:pt>
                <c:pt idx="3548">
                  <c:v>1.069381736657382E-181</c:v>
                </c:pt>
                <c:pt idx="3549">
                  <c:v>1.9103389083897675E-181</c:v>
                </c:pt>
                <c:pt idx="3550">
                  <c:v>3.4112563866341889E-181</c:v>
                </c:pt>
                <c:pt idx="3551">
                  <c:v>6.0889805191232174E-181</c:v>
                </c:pt>
                <c:pt idx="3552">
                  <c:v>1.0864283493795354E-180</c:v>
                </c:pt>
                <c:pt idx="3553">
                  <c:v>1.9376881210578879E-180</c:v>
                </c:pt>
                <c:pt idx="3554">
                  <c:v>3.4545616403158452E-180</c:v>
                </c:pt>
                <c:pt idx="3555">
                  <c:v>6.1564208157343169E-180</c:v>
                </c:pt>
                <c:pt idx="3556">
                  <c:v>1.0967052734875368E-179</c:v>
                </c:pt>
                <c:pt idx="3557">
                  <c:v>1.952890297960184E-179</c:v>
                </c:pt>
                <c:pt idx="3558">
                  <c:v>3.4760982744245986E-179</c:v>
                </c:pt>
                <c:pt idx="3559">
                  <c:v>6.1848977840281359E-179</c:v>
                </c:pt>
                <c:pt idx="3560">
                  <c:v>1.1000167272542555E-178</c:v>
                </c:pt>
                <c:pt idx="3561">
                  <c:v>1.9556554118526704E-178</c:v>
                </c:pt>
                <c:pt idx="3562">
                  <c:v>3.4754549325283823E-178</c:v>
                </c:pt>
                <c:pt idx="3563">
                  <c:v>6.1738670147288921E-178</c:v>
                </c:pt>
                <c:pt idx="3564">
                  <c:v>1.0962993636979321E-177</c:v>
                </c:pt>
                <c:pt idx="3565">
                  <c:v>1.9459305475763601E-177</c:v>
                </c:pt>
                <c:pt idx="3566">
                  <c:v>3.4526439273263798E-177</c:v>
                </c:pt>
                <c:pt idx="3567">
                  <c:v>6.1235395873935398E-177</c:v>
                </c:pt>
                <c:pt idx="3568">
                  <c:v>1.0856242859652882E-176</c:v>
                </c:pt>
                <c:pt idx="3569">
                  <c:v>1.9239015861688515E-176</c:v>
                </c:pt>
                <c:pt idx="3570">
                  <c:v>3.4081008487392014E-176</c:v>
                </c:pt>
                <c:pt idx="3571">
                  <c:v>6.0348753528639216E-176</c:v>
                </c:pt>
                <c:pt idx="3572">
                  <c:v>1.0681947854639681E-175</c:v>
                </c:pt>
                <c:pt idx="3573">
                  <c:v>1.8899872958970343E-175</c:v>
                </c:pt>
                <c:pt idx="3574">
                  <c:v>3.3426707302601595E-175</c:v>
                </c:pt>
                <c:pt idx="3575">
                  <c:v>5.9095524874144919E-175</c:v>
                </c:pt>
                <c:pt idx="3576">
                  <c:v>1.0443399032605632E-174</c:v>
                </c:pt>
                <c:pt idx="3577">
                  <c:v>1.8448260926199649E-174</c:v>
                </c:pt>
                <c:pt idx="3578">
                  <c:v>3.2575813873425885E-174</c:v>
                </c:pt>
                <c:pt idx="3579">
                  <c:v>5.7499146677471549E-174</c:v>
                </c:pt>
                <c:pt idx="3580">
                  <c:v>1.0145040996327509E-173</c:v>
                </c:pt>
                <c:pt idx="3581">
                  <c:v>1.7892560542538183E-173</c:v>
                </c:pt>
                <c:pt idx="3582">
                  <c:v>3.1544051029780087E-173</c:v>
                </c:pt>
                <c:pt idx="3583">
                  <c:v>5.558898189747958E-173</c:v>
                </c:pt>
                <c:pt idx="3584">
                  <c:v>9.7923348484851617E-173</c:v>
                </c:pt>
                <c:pt idx="3585">
                  <c:v>1.7242890633088788E-172</c:v>
                </c:pt>
                <c:pt idx="3586">
                  <c:v>3.0350103305739164E-172</c:v>
                </c:pt>
                <c:pt idx="3587">
                  <c:v>5.3399421966666759E-172</c:v>
                </c:pt>
                <c:pt idx="3588">
                  <c:v>9.3915920695323281E-172</c:v>
                </c:pt>
                <c:pt idx="3589">
                  <c:v>1.6510801916566892E-171</c:v>
                </c:pt>
                <c:pt idx="3590">
                  <c:v>2.9015054858035162E-171</c:v>
                </c:pt>
                <c:pt idx="3591">
                  <c:v>5.096885848699514E-171</c:v>
                </c:pt>
                <c:pt idx="3592">
                  <c:v>8.9497870197279372E-171</c:v>
                </c:pt>
                <c:pt idx="3593">
                  <c:v>1.5708936202854177E-170</c:v>
                </c:pt>
                <c:pt idx="3594">
                  <c:v>2.7561771866746597E-170</c:v>
                </c:pt>
                <c:pt idx="3595">
                  <c:v>4.8338567226045669E-170</c:v>
                </c:pt>
                <c:pt idx="3596">
                  <c:v>8.474355831805246E-170</c:v>
                </c:pt>
                <c:pt idx="3597">
                  <c:v>1.4850664954561595E-169</c:v>
                </c:pt>
                <c:pt idx="3598">
                  <c:v>2.601425461820259E-169</c:v>
                </c:pt>
                <c:pt idx="3599">
                  <c:v>4.5551549574733224E-169</c:v>
                </c:pt>
                <c:pt idx="3600">
                  <c:v>7.9729897612132979E-169</c:v>
                </c:pt>
                <c:pt idx="3601">
                  <c:v>1.3949721575700682E-168</c:v>
                </c:pt>
                <c:pt idx="3602">
                  <c:v>2.4396984762044019E-168</c:v>
                </c:pt>
                <c:pt idx="3603">
                  <c:v>4.2651376567997068E-168</c:v>
                </c:pt>
                <c:pt idx="3604">
                  <c:v>7.4534309482240791E-168</c:v>
                </c:pt>
                <c:pt idx="3605">
                  <c:v>1.3019841411671125E-167</c:v>
                </c:pt>
                <c:pt idx="3606">
                  <c:v>2.2734292249234233E-167</c:v>
                </c:pt>
                <c:pt idx="3607">
                  <c:v>3.9681078276048317E-167</c:v>
                </c:pt>
                <c:pt idx="3608">
                  <c:v>6.9232780447077352E-167</c:v>
                </c:pt>
                <c:pt idx="3609">
                  <c:v>1.2074422391825263E-166</c:v>
                </c:pt>
                <c:pt idx="3610">
                  <c:v>2.1049764309112352E-166</c:v>
                </c:pt>
                <c:pt idx="3611">
                  <c:v>3.6682117082532973E-166</c:v>
                </c:pt>
                <c:pt idx="3612">
                  <c:v>6.3898083154349486E-166</c:v>
                </c:pt>
                <c:pt idx="3613">
                  <c:v>1.1126217612245262E-165</c:v>
                </c:pt>
                <c:pt idx="3614">
                  <c:v>1.9365715693048454E-165</c:v>
                </c:pt>
                <c:pt idx="3615">
                  <c:v>3.3693477423284159E-165</c:v>
                </c:pt>
                <c:pt idx="3616">
                  <c:v>5.8598217050162166E-165</c:v>
                </c:pt>
                <c:pt idx="3617">
                  <c:v>1.0187069065577583E-164</c:v>
                </c:pt>
                <c:pt idx="3618">
                  <c:v>1.7702735530091321E-164</c:v>
                </c:pt>
                <c:pt idx="3619">
                  <c:v>3.0750897393675229E-164</c:v>
                </c:pt>
                <c:pt idx="3620">
                  <c:v>5.3395110460348373E-164</c:v>
                </c:pt>
                <c:pt idx="3621">
                  <c:v>9.2676893214275886E-164</c:v>
                </c:pt>
                <c:pt idx="3622">
                  <c:v>1.6079321769809744E-163</c:v>
                </c:pt>
                <c:pt idx="3623">
                  <c:v>2.7886259720093579E-163</c:v>
                </c:pt>
                <c:pt idx="3624">
                  <c:v>4.8343611572390999E-163</c:v>
                </c:pt>
                <c:pt idx="3625">
                  <c:v>8.3774953986048245E-163</c:v>
                </c:pt>
                <c:pt idx="3626">
                  <c:v>1.4511609603427625E-162</c:v>
                </c:pt>
                <c:pt idx="3627">
                  <c:v>2.5127151420069169E-162</c:v>
                </c:pt>
                <c:pt idx="3628">
                  <c:v>4.349078129456955E-162</c:v>
                </c:pt>
                <c:pt idx="3629">
                  <c:v>7.5244965021180256E-162</c:v>
                </c:pt>
                <c:pt idx="3630">
                  <c:v>1.3013195724593372E-161</c:v>
                </c:pt>
                <c:pt idx="3631">
                  <c:v>2.2496593514185583E-161</c:v>
                </c:pt>
                <c:pt idx="3632">
                  <c:v>3.8875487024361339E-161</c:v>
                </c:pt>
                <c:pt idx="3633">
                  <c:v>6.715234863982253E-161</c:v>
                </c:pt>
                <c:pt idx="3634">
                  <c:v>1.1595056058217476E-160</c:v>
                </c:pt>
                <c:pt idx="3635">
                  <c:v>2.0012934817548571E-160</c:v>
                </c:pt>
                <c:pt idx="3636">
                  <c:v>3.452828369388161E-160</c:v>
                </c:pt>
                <c:pt idx="3637">
                  <c:v>5.9547767487544159E-160</c:v>
                </c:pt>
                <c:pt idx="3638">
                  <c:v>1.0265550854386855E-159</c:v>
                </c:pt>
                <c:pt idx="3639">
                  <c:v>1.7689897472931585E-159</c:v>
                </c:pt>
                <c:pt idx="3640">
                  <c:v>3.047155764771959E-159</c:v>
                </c:pt>
                <c:pt idx="3641">
                  <c:v>5.2467488567396688E-159</c:v>
                </c:pt>
                <c:pt idx="3642">
                  <c:v>9.0305079695555207E-159</c:v>
                </c:pt>
                <c:pt idx="3643">
                  <c:v>1.553675674355043E-158</c:v>
                </c:pt>
                <c:pt idx="3644">
                  <c:v>2.671990035404175E-158</c:v>
                </c:pt>
                <c:pt idx="3645">
                  <c:v>4.5934139446761114E-158</c:v>
                </c:pt>
                <c:pt idx="3646">
                  <c:v>7.8933728399991618E-158</c:v>
                </c:pt>
                <c:pt idx="3647">
                  <c:v>1.3558633815980384E-157</c:v>
                </c:pt>
                <c:pt idx="3648">
                  <c:v>2.3280672884120962E-157</c:v>
                </c:pt>
                <c:pt idx="3649">
                  <c:v>3.9957785183365587E-157</c:v>
                </c:pt>
                <c:pt idx="3650">
                  <c:v>6.8554121376915537E-157</c:v>
                </c:pt>
                <c:pt idx="3651">
                  <c:v>1.1756878027905314E-156</c:v>
                </c:pt>
                <c:pt idx="3652">
                  <c:v>2.0154718574461939E-156</c:v>
                </c:pt>
                <c:pt idx="3653">
                  <c:v>3.4537249367762572E-156</c:v>
                </c:pt>
                <c:pt idx="3654">
                  <c:v>5.9159573787219135E-156</c:v>
                </c:pt>
                <c:pt idx="3655">
                  <c:v>1.0129513996078347E-155</c:v>
                </c:pt>
                <c:pt idx="3656">
                  <c:v>1.733718020883538E-155</c:v>
                </c:pt>
                <c:pt idx="3657">
                  <c:v>2.9661601793133217E-155</c:v>
                </c:pt>
                <c:pt idx="3658">
                  <c:v>5.0726747744898214E-155</c:v>
                </c:pt>
                <c:pt idx="3659">
                  <c:v>8.6717294614352136E-155</c:v>
                </c:pt>
                <c:pt idx="3660">
                  <c:v>1.4818379188965617E-154</c:v>
                </c:pt>
                <c:pt idx="3661">
                  <c:v>2.5311738169854112E-154</c:v>
                </c:pt>
                <c:pt idx="3662">
                  <c:v>4.3218482846519779E-154</c:v>
                </c:pt>
                <c:pt idx="3663">
                  <c:v>7.3763811142831739E-154</c:v>
                </c:pt>
                <c:pt idx="3664">
                  <c:v>1.2584717165863654E-153</c:v>
                </c:pt>
                <c:pt idx="3665">
                  <c:v>2.1461983365270728E-153</c:v>
                </c:pt>
                <c:pt idx="3666">
                  <c:v>3.6586640291968488E-153</c:v>
                </c:pt>
                <c:pt idx="3667">
                  <c:v>6.2344979923530998E-153</c:v>
                </c:pt>
                <c:pt idx="3668">
                  <c:v>1.0619565073375057E-152</c:v>
                </c:pt>
                <c:pt idx="3669">
                  <c:v>1.8081658128976161E-152</c:v>
                </c:pt>
                <c:pt idx="3670">
                  <c:v>3.0774858107939457E-152</c:v>
                </c:pt>
                <c:pt idx="3671">
                  <c:v>5.2357650156386251E-152</c:v>
                </c:pt>
                <c:pt idx="3672">
                  <c:v>8.9041100048367065E-152</c:v>
                </c:pt>
                <c:pt idx="3673">
                  <c:v>1.5136559378301775E-151</c:v>
                </c:pt>
                <c:pt idx="3674">
                  <c:v>2.5721133481427387E-151</c:v>
                </c:pt>
                <c:pt idx="3675">
                  <c:v>4.3689725866859697E-151</c:v>
                </c:pt>
                <c:pt idx="3676">
                  <c:v>7.4181364655786237E-151</c:v>
                </c:pt>
                <c:pt idx="3677">
                  <c:v>1.2590315098757685E-150</c:v>
                </c:pt>
                <c:pt idx="3678">
                  <c:v>2.1360167919143525E-150</c:v>
                </c:pt>
                <c:pt idx="3679">
                  <c:v>3.6224217086140923E-150</c:v>
                </c:pt>
                <c:pt idx="3680">
                  <c:v>6.1407248101656352E-150</c:v>
                </c:pt>
                <c:pt idx="3681">
                  <c:v>1.0405586053204875E-149</c:v>
                </c:pt>
                <c:pt idx="3682">
                  <c:v>1.7625430650137821E-149</c:v>
                </c:pt>
                <c:pt idx="3683">
                  <c:v>2.984277546136855E-149</c:v>
                </c:pt>
                <c:pt idx="3684">
                  <c:v>5.0508557756547251E-149</c:v>
                </c:pt>
                <c:pt idx="3685">
                  <c:v>8.5450971818856473E-149</c:v>
                </c:pt>
                <c:pt idx="3686">
                  <c:v>1.4450914351199154E-148</c:v>
                </c:pt>
                <c:pt idx="3687">
                  <c:v>2.4428676032155223E-148</c:v>
                </c:pt>
                <c:pt idx="3688">
                  <c:v>4.1279156587333731E-148</c:v>
                </c:pt>
                <c:pt idx="3689">
                  <c:v>6.9724913258155079E-148</c:v>
                </c:pt>
                <c:pt idx="3690">
                  <c:v>1.1772574088420252E-147</c:v>
                </c:pt>
                <c:pt idx="3691">
                  <c:v>1.9869235812476759E-147</c:v>
                </c:pt>
                <c:pt idx="3692">
                  <c:v>3.3521016370240708E-147</c:v>
                </c:pt>
                <c:pt idx="3693">
                  <c:v>5.6530063640091461E-147</c:v>
                </c:pt>
                <c:pt idx="3694">
                  <c:v>9.529454764290349E-147</c:v>
                </c:pt>
                <c:pt idx="3695">
                  <c:v>1.6057684233865365E-146</c:v>
                </c:pt>
                <c:pt idx="3696">
                  <c:v>2.7047308609552433E-146</c:v>
                </c:pt>
                <c:pt idx="3697">
                  <c:v>4.5539838006879979E-146</c:v>
                </c:pt>
                <c:pt idx="3698">
                  <c:v>7.6645240041020689E-146</c:v>
                </c:pt>
                <c:pt idx="3699">
                  <c:v>1.2894519942795705E-145</c:v>
                </c:pt>
                <c:pt idx="3700">
                  <c:v>2.1684601719310727E-145</c:v>
                </c:pt>
                <c:pt idx="3701">
                  <c:v>3.6452221768815655E-145</c:v>
                </c:pt>
                <c:pt idx="3702">
                  <c:v>6.125236190979839E-145</c:v>
                </c:pt>
                <c:pt idx="3703">
                  <c:v>1.0288402782926596E-144</c:v>
                </c:pt>
                <c:pt idx="3704">
                  <c:v>1.7274256289708307E-144</c:v>
                </c:pt>
                <c:pt idx="3705">
                  <c:v>2.899192426196258E-144</c:v>
                </c:pt>
                <c:pt idx="3706">
                  <c:v>4.863859334288639E-144</c:v>
                </c:pt>
                <c:pt idx="3707">
                  <c:v>8.1566392252348367E-144</c:v>
                </c:pt>
                <c:pt idx="3708">
                  <c:v>1.3673124960291731E-143</c:v>
                </c:pt>
                <c:pt idx="3709">
                  <c:v>2.2911345498459536E-143</c:v>
                </c:pt>
                <c:pt idx="3710">
                  <c:v>3.8375998475941032E-143</c:v>
                </c:pt>
                <c:pt idx="3711">
                  <c:v>6.4253244752584962E-143</c:v>
                </c:pt>
                <c:pt idx="3712">
                  <c:v>1.0753670428335701E-142</c:v>
                </c:pt>
                <c:pt idx="3713">
                  <c:v>1.7990559201386466E-142</c:v>
                </c:pt>
                <c:pt idx="3714">
                  <c:v>3.0085614426801125E-142</c:v>
                </c:pt>
                <c:pt idx="3715">
                  <c:v>5.0292055963005371E-142</c:v>
                </c:pt>
                <c:pt idx="3716">
                  <c:v>8.403615572141578E-142</c:v>
                </c:pt>
                <c:pt idx="3717">
                  <c:v>1.4036513457175114E-141</c:v>
                </c:pt>
                <c:pt idx="3718">
                  <c:v>2.3435736037489785E-141</c:v>
                </c:pt>
                <c:pt idx="3719">
                  <c:v>3.9113279500445254E-141</c:v>
                </c:pt>
                <c:pt idx="3720">
                  <c:v>6.5252348539519175E-141</c:v>
                </c:pt>
                <c:pt idx="3721">
                  <c:v>1.0881639783905198E-140</c:v>
                </c:pt>
                <c:pt idx="3722">
                  <c:v>1.8139229081199726E-140</c:v>
                </c:pt>
                <c:pt idx="3723">
                  <c:v>3.0225228169475432E-140</c:v>
                </c:pt>
                <c:pt idx="3724">
                  <c:v>5.0343874103868093E-140</c:v>
                </c:pt>
                <c:pt idx="3725">
                  <c:v>8.3820444499213958E-140</c:v>
                </c:pt>
                <c:pt idx="3726">
                  <c:v>1.3950172203243504E-139</c:v>
                </c:pt>
                <c:pt idx="3727">
                  <c:v>2.3207879450781154E-139</c:v>
                </c:pt>
                <c:pt idx="3728">
                  <c:v>3.85938081317786E-139</c:v>
                </c:pt>
                <c:pt idx="3729">
                  <c:v>6.4154347044176888E-139</c:v>
                </c:pt>
                <c:pt idx="3730">
                  <c:v>1.0660088913064953E-138</c:v>
                </c:pt>
                <c:pt idx="3731">
                  <c:v>1.7706056558841814E-138</c:v>
                </c:pt>
                <c:pt idx="3732">
                  <c:v>2.9397415417643333E-138</c:v>
                </c:pt>
                <c:pt idx="3733">
                  <c:v>4.8789091816168885E-138</c:v>
                </c:pt>
                <c:pt idx="3734">
                  <c:v>8.0939888308379258E-138</c:v>
                </c:pt>
                <c:pt idx="3735">
                  <c:v>1.3422355886170024E-137</c:v>
                </c:pt>
                <c:pt idx="3736">
                  <c:v>2.2249547393087145E-137</c:v>
                </c:pt>
                <c:pt idx="3737">
                  <c:v>3.6867177867156893E-137</c:v>
                </c:pt>
                <c:pt idx="3738">
                  <c:v>6.1063949440589021E-137</c:v>
                </c:pt>
                <c:pt idx="3739">
                  <c:v>1.0110116675080329E-136</c:v>
                </c:pt>
                <c:pt idx="3740">
                  <c:v>1.6732226217294158E-136</c:v>
                </c:pt>
                <c:pt idx="3741">
                  <c:v>2.7680731945775846E-136</c:v>
                </c:pt>
                <c:pt idx="3742">
                  <c:v>4.5774930557867431E-136</c:v>
                </c:pt>
                <c:pt idx="3743">
                  <c:v>7.566657925010057E-136</c:v>
                </c:pt>
                <c:pt idx="3744">
                  <c:v>1.2502785763188816E-135</c:v>
                </c:pt>
                <c:pt idx="3745">
                  <c:v>2.0650746740765689E-135</c:v>
                </c:pt>
                <c:pt idx="3746">
                  <c:v>3.4095025044866997E-135</c:v>
                </c:pt>
                <c:pt idx="3747">
                  <c:v>5.6269434325508726E-135</c:v>
                </c:pt>
                <c:pt idx="3748">
                  <c:v>9.2828293533095068E-135</c:v>
                </c:pt>
                <c:pt idx="3749">
                  <c:v>1.5307859472838787E-134</c:v>
                </c:pt>
                <c:pt idx="3750">
                  <c:v>2.5233346347787461E-134</c:v>
                </c:pt>
                <c:pt idx="3751">
                  <c:v>4.1577800688625421E-134</c:v>
                </c:pt>
                <c:pt idx="3752">
                  <c:v>6.8481688443560648E-134</c:v>
                </c:pt>
                <c:pt idx="3753">
                  <c:v>1.1274925688486617E-133</c:v>
                </c:pt>
                <c:pt idx="3754">
                  <c:v>1.8555779326977823E-133</c:v>
                </c:pt>
                <c:pt idx="3755">
                  <c:v>3.0526076774592228E-133</c:v>
                </c:pt>
                <c:pt idx="3756">
                  <c:v>5.0198306674520378E-133</c:v>
                </c:pt>
                <c:pt idx="3757">
                  <c:v>8.2515098980926322E-133</c:v>
                </c:pt>
                <c:pt idx="3758">
                  <c:v>1.3558263333390407E-132</c:v>
                </c:pt>
                <c:pt idx="3759">
                  <c:v>2.2269013912514921E-132</c:v>
                </c:pt>
                <c:pt idx="3760">
                  <c:v>3.6561515624952935E-132</c:v>
                </c:pt>
                <c:pt idx="3761">
                  <c:v>6.000309843975756E-132</c:v>
                </c:pt>
                <c:pt idx="3762">
                  <c:v>9.8434977328394773E-132</c:v>
                </c:pt>
                <c:pt idx="3763">
                  <c:v>1.6141782692293297E-131</c:v>
                </c:pt>
                <c:pt idx="3764">
                  <c:v>2.6459390100605909E-131</c:v>
                </c:pt>
                <c:pt idx="3765">
                  <c:v>4.3354526207368281E-131</c:v>
                </c:pt>
                <c:pt idx="3766">
                  <c:v>7.1009318049040071E-131</c:v>
                </c:pt>
                <c:pt idx="3767">
                  <c:v>1.1625791271973822E-130</c:v>
                </c:pt>
                <c:pt idx="3768">
                  <c:v>1.9026371976758867E-130</c:v>
                </c:pt>
                <c:pt idx="3769">
                  <c:v>3.1125456320073813E-130</c:v>
                </c:pt>
                <c:pt idx="3770">
                  <c:v>5.0898121417818738E-130</c:v>
                </c:pt>
                <c:pt idx="3771">
                  <c:v>8.3198225174583442E-130</c:v>
                </c:pt>
                <c:pt idx="3772">
                  <c:v>1.359416861619407E-129</c:v>
                </c:pt>
                <c:pt idx="3773">
                  <c:v>2.2203299913174445E-129</c:v>
                </c:pt>
                <c:pt idx="3774">
                  <c:v>3.6250055871030498E-129</c:v>
                </c:pt>
                <c:pt idx="3775">
                  <c:v>5.9159721045089627E-129</c:v>
                </c:pt>
                <c:pt idx="3776">
                  <c:v>9.6509449185247468E-129</c:v>
                </c:pt>
                <c:pt idx="3777">
                  <c:v>1.5737648408547158E-128</c:v>
                </c:pt>
                <c:pt idx="3778">
                  <c:v>2.5652879578257953E-128</c:v>
                </c:pt>
                <c:pt idx="3779">
                  <c:v>4.179830671816176E-128</c:v>
                </c:pt>
                <c:pt idx="3780">
                  <c:v>6.8078117294750086E-128</c:v>
                </c:pt>
                <c:pt idx="3781">
                  <c:v>1.1083646532226433E-127</c:v>
                </c:pt>
                <c:pt idx="3782">
                  <c:v>1.8037821295491372E-127</c:v>
                </c:pt>
                <c:pt idx="3783">
                  <c:v>2.9343490607463399E-127</c:v>
                </c:pt>
                <c:pt idx="3784">
                  <c:v>4.7716189202021611E-127</c:v>
                </c:pt>
                <c:pt idx="3785">
                  <c:v>7.7561466379256487E-127</c:v>
                </c:pt>
                <c:pt idx="3786">
                  <c:v>1.2602379477984903E-126</c:v>
                </c:pt>
                <c:pt idx="3787">
                  <c:v>2.0468469800115907E-126</c:v>
                </c:pt>
                <c:pt idx="3788">
                  <c:v>3.3231082026979244E-126</c:v>
                </c:pt>
                <c:pt idx="3789">
                  <c:v>5.3929931737500541E-126</c:v>
                </c:pt>
                <c:pt idx="3790">
                  <c:v>8.748660042066054E-126</c:v>
                </c:pt>
                <c:pt idx="3791">
                  <c:v>1.4186638211474147E-125</c:v>
                </c:pt>
                <c:pt idx="3792">
                  <c:v>2.2995546128565547E-125</c:v>
                </c:pt>
                <c:pt idx="3793">
                  <c:v>3.7259261716051349E-125</c:v>
                </c:pt>
                <c:pt idx="3794">
                  <c:v>6.0346355154110254E-125</c:v>
                </c:pt>
                <c:pt idx="3795">
                  <c:v>9.7699901473940647E-125</c:v>
                </c:pt>
                <c:pt idx="3796">
                  <c:v>1.581115111073582E-124</c:v>
                </c:pt>
                <c:pt idx="3797">
                  <c:v>2.5577561356099583E-124</c:v>
                </c:pt>
                <c:pt idx="3798">
                  <c:v>4.1360050765251018E-124</c:v>
                </c:pt>
                <c:pt idx="3799">
                  <c:v>6.6854288835889154E-124</c:v>
                </c:pt>
                <c:pt idx="3800">
                  <c:v>1.0801989872420497E-123</c:v>
                </c:pt>
                <c:pt idx="3801">
                  <c:v>1.7446348375568412E-123</c:v>
                </c:pt>
                <c:pt idx="3802">
                  <c:v>2.8166416517075944E-123</c:v>
                </c:pt>
                <c:pt idx="3803">
                  <c:v>4.5455342687953779E-123</c:v>
                </c:pt>
                <c:pt idx="3804">
                  <c:v>7.3327108105102947E-123</c:v>
                </c:pt>
                <c:pt idx="3805">
                  <c:v>1.1824164442302304E-122</c:v>
                </c:pt>
                <c:pt idx="3806">
                  <c:v>1.905911131743556E-122</c:v>
                </c:pt>
                <c:pt idx="3807">
                  <c:v>3.0708677568604107E-122</c:v>
                </c:pt>
                <c:pt idx="3808">
                  <c:v>4.9459060739662983E-122</c:v>
                </c:pt>
                <c:pt idx="3809">
                  <c:v>7.9626366195066151E-122</c:v>
                </c:pt>
                <c:pt idx="3810">
                  <c:v>1.2814280058156916E-121</c:v>
                </c:pt>
                <c:pt idx="3811">
                  <c:v>2.061378813044382E-121</c:v>
                </c:pt>
                <c:pt idx="3812">
                  <c:v>3.3147263977720205E-121</c:v>
                </c:pt>
                <c:pt idx="3813">
                  <c:v>5.3279954839083262E-121</c:v>
                </c:pt>
                <c:pt idx="3814">
                  <c:v>8.5606411292254934E-121</c:v>
                </c:pt>
                <c:pt idx="3815">
                  <c:v>1.3749123623696702E-120</c:v>
                </c:pt>
                <c:pt idx="3816">
                  <c:v>2.2073440216466148E-120</c:v>
                </c:pt>
                <c:pt idx="3817">
                  <c:v>3.5423487386429108E-120</c:v>
                </c:pt>
                <c:pt idx="3818">
                  <c:v>5.682492703017107E-120</c:v>
                </c:pt>
                <c:pt idx="3819">
                  <c:v>9.1119796482244526E-120</c:v>
                </c:pt>
                <c:pt idx="3820">
                  <c:v>1.460538056436371E-119</c:v>
                </c:pt>
                <c:pt idx="3821">
                  <c:v>2.3401262938286383E-119</c:v>
                </c:pt>
                <c:pt idx="3822">
                  <c:v>3.7479345427210457E-119</c:v>
                </c:pt>
                <c:pt idx="3823">
                  <c:v>6.0002725886324698E-119</c:v>
                </c:pt>
                <c:pt idx="3824">
                  <c:v>9.6023215718137632E-119</c:v>
                </c:pt>
                <c:pt idx="3825">
                  <c:v>1.5360586331808691E-118</c:v>
                </c:pt>
                <c:pt idx="3826">
                  <c:v>2.456210724889503E-118</c:v>
                </c:pt>
                <c:pt idx="3827">
                  <c:v>3.9259949385508677E-118</c:v>
                </c:pt>
                <c:pt idx="3828">
                  <c:v>6.2727810606019766E-118</c:v>
                </c:pt>
                <c:pt idx="3829">
                  <c:v>1.001836397763619E-117</c:v>
                </c:pt>
                <c:pt idx="3830">
                  <c:v>1.5994098439072066E-117</c:v>
                </c:pt>
                <c:pt idx="3831">
                  <c:v>2.5524015841084756E-117</c:v>
                </c:pt>
                <c:pt idx="3832">
                  <c:v>4.0715945890535524E-117</c:v>
                </c:pt>
                <c:pt idx="3833">
                  <c:v>6.4924159167738629E-117</c:v>
                </c:pt>
                <c:pt idx="3834">
                  <c:v>1.0348428926483007E-116</c:v>
                </c:pt>
                <c:pt idx="3835">
                  <c:v>1.6488030833553423E-116</c:v>
                </c:pt>
                <c:pt idx="3836">
                  <c:v>2.625968080565263E-116</c:v>
                </c:pt>
                <c:pt idx="3837">
                  <c:v>4.1805784438248955E-116</c:v>
                </c:pt>
                <c:pt idx="3838">
                  <c:v>6.6528785166170143E-116</c:v>
                </c:pt>
                <c:pt idx="3839">
                  <c:v>1.0583007202168612E-115</c:v>
                </c:pt>
                <c:pt idx="3840">
                  <c:v>1.6828091795717774E-115</c:v>
                </c:pt>
                <c:pt idx="3841">
                  <c:v>2.6747730286857431E-115</c:v>
                </c:pt>
                <c:pt idx="3842">
                  <c:v>4.2497685713710053E-115</c:v>
                </c:pt>
                <c:pt idx="3843">
                  <c:v>6.7494736742466711E-115</c:v>
                </c:pt>
                <c:pt idx="3844">
                  <c:v>1.0715213217046218E-114</c:v>
                </c:pt>
                <c:pt idx="3845">
                  <c:v>1.7004270657578505E-114</c:v>
                </c:pt>
                <c:pt idx="3846">
                  <c:v>2.6973759623995129E-114</c:v>
                </c:pt>
                <c:pt idx="3847">
                  <c:v>4.2771180700102262E-114</c:v>
                </c:pt>
                <c:pt idx="3848">
                  <c:v>6.779337848125084E-114</c:v>
                </c:pt>
                <c:pt idx="3849">
                  <c:v>1.0741120730041184E-113</c:v>
                </c:pt>
                <c:pt idx="3850">
                  <c:v>1.7011327312430998E-113</c:v>
                </c:pt>
                <c:pt idx="3851">
                  <c:v>2.6931037574747208E-113</c:v>
                </c:pt>
                <c:pt idx="3852">
                  <c:v>4.2618116578324663E-113</c:v>
                </c:pt>
                <c:pt idx="3853">
                  <c:v>6.7415801540700662E-113</c:v>
                </c:pt>
                <c:pt idx="3854">
                  <c:v>1.0659956538552713E-112</c:v>
                </c:pt>
                <c:pt idx="3855">
                  <c:v>1.6849051116814922E-112</c:v>
                </c:pt>
                <c:pt idx="3856">
                  <c:v>2.6620839307319481E-112</c:v>
                </c:pt>
                <c:pt idx="3857">
                  <c:v>4.2043060441012272E-112</c:v>
                </c:pt>
                <c:pt idx="3858">
                  <c:v>6.6373265120120885E-112</c:v>
                </c:pt>
                <c:pt idx="3859">
                  <c:v>1.047413881094779E-111</c:v>
                </c:pt>
                <c:pt idx="3860">
                  <c:v>1.6522271335370466E-111</c:v>
                </c:pt>
                <c:pt idx="3861">
                  <c:v>2.605238317543372E-111</c:v>
                </c:pt>
                <c:pt idx="3862">
                  <c:v>4.1063072925722884E-111</c:v>
                </c:pt>
                <c:pt idx="3863">
                  <c:v>6.4696638739189299E-111</c:v>
                </c:pt>
                <c:pt idx="3864">
                  <c:v>1.0189157407921388E-110</c:v>
                </c:pt>
                <c:pt idx="3865">
                  <c:v>1.6040618405955839E-110</c:v>
                </c:pt>
                <c:pt idx="3866">
                  <c:v>2.524237565035199E-110</c:v>
                </c:pt>
                <c:pt idx="3867">
                  <c:v>3.9706867423079152E-110</c:v>
                </c:pt>
                <c:pt idx="3868">
                  <c:v>6.2434883878206602E-110</c:v>
                </c:pt>
                <c:pt idx="3869">
                  <c:v>9.8133044576012618E-110</c:v>
                </c:pt>
                <c:pt idx="3870">
                  <c:v>1.5418052493003771E-109</c:v>
                </c:pt>
                <c:pt idx="3871">
                  <c:v>2.4214195756522427E-109</c:v>
                </c:pt>
                <c:pt idx="3872">
                  <c:v>3.8013412679104962E-109</c:v>
                </c:pt>
                <c:pt idx="3873">
                  <c:v>5.9652679188883856E-109</c:v>
                </c:pt>
                <c:pt idx="3874">
                  <c:v>9.3572736345000956E-109</c:v>
                </c:pt>
                <c:pt idx="3875">
                  <c:v>1.467219153218228E-108</c:v>
                </c:pt>
                <c:pt idx="3876">
                  <c:v>2.299677456278198E-108</c:v>
                </c:pt>
                <c:pt idx="3877">
                  <c:v>3.6030073679058329E-108</c:v>
                </c:pt>
                <c:pt idx="3878">
                  <c:v>5.6427349980385058E-108</c:v>
                </c:pt>
                <c:pt idx="3879">
                  <c:v>8.8336551585193924E-108</c:v>
                </c:pt>
                <c:pt idx="3880">
                  <c:v>1.3823483885599168E-107</c:v>
                </c:pt>
                <c:pt idx="3881">
                  <c:v>2.1623244637704097E-107</c:v>
                </c:pt>
                <c:pt idx="3882">
                  <c:v>3.3810414512481617E-107</c:v>
                </c:pt>
                <c:pt idx="3883">
                  <c:v>5.2845305246230086E-107</c:v>
                </c:pt>
                <c:pt idx="3884">
                  <c:v>8.2563597627661095E-107</c:v>
                </c:pt>
                <c:pt idx="3885">
                  <c:v>1.2894279761803735E-106</c:v>
                </c:pt>
                <c:pt idx="3886">
                  <c:v>2.0129447319404529E-106</c:v>
                </c:pt>
                <c:pt idx="3887">
                  <c:v>3.1411805189463386E-106</c:v>
                </c:pt>
                <c:pt idx="3888">
                  <c:v>4.8998210826852011E-106</c:v>
                </c:pt>
                <c:pt idx="3889">
                  <c:v>7.6400083087626736E-106</c:v>
                </c:pt>
                <c:pt idx="3890">
                  <c:v>1.1907860052751016E-105</c:v>
                </c:pt>
                <c:pt idx="3891">
                  <c:v>1.8552391279886538E-105</c:v>
                </c:pt>
                <c:pt idx="3892">
                  <c:v>2.8892980915178501E-105</c:v>
                </c:pt>
                <c:pt idx="3893">
                  <c:v>4.4979133881600782E-105</c:v>
                </c:pt>
                <c:pt idx="3894">
                  <c:v>6.9993241732661593E-105</c:v>
                </c:pt>
                <c:pt idx="3895">
                  <c:v>1.0887481007203795E-104</c:v>
                </c:pt>
                <c:pt idx="3896">
                  <c:v>1.6928754024484895E-104</c:v>
                </c:pt>
                <c:pt idx="3897">
                  <c:v>2.6311697119875352E-104</c:v>
                </c:pt>
                <c:pt idx="3898">
                  <c:v>4.087888202179968E-104</c:v>
                </c:pt>
                <c:pt idx="3899">
                  <c:v>6.3485631056505249E-104</c:v>
                </c:pt>
                <c:pt idx="3900">
                  <c:v>9.8554884665020167E-104</c:v>
                </c:pt>
                <c:pt idx="3901">
                  <c:v>1.5293509224975265E-103</c:v>
                </c:pt>
                <c:pt idx="3902">
                  <c:v>2.3722607697033001E-103</c:v>
                </c:pt>
                <c:pt idx="3903">
                  <c:v>3.6782732323936965E-103</c:v>
                </c:pt>
                <c:pt idx="3904">
                  <c:v>5.7010103398027401E-103</c:v>
                </c:pt>
                <c:pt idx="3905">
                  <c:v>8.8325469137623087E-103</c:v>
                </c:pt>
                <c:pt idx="3906">
                  <c:v>1.3678748330912921E-102</c:v>
                </c:pt>
                <c:pt idx="3907">
                  <c:v>2.1175469480194268E-102</c:v>
                </c:pt>
                <c:pt idx="3908">
                  <c:v>3.276770450976499E-102</c:v>
                </c:pt>
                <c:pt idx="3909">
                  <c:v>5.0685679330321149E-102</c:v>
                </c:pt>
                <c:pt idx="3910">
                  <c:v>7.8370173250028216E-102</c:v>
                </c:pt>
                <c:pt idx="3911">
                  <c:v>1.2112746389155979E-101</c:v>
                </c:pt>
                <c:pt idx="3912">
                  <c:v>1.8713745713693838E-101</c:v>
                </c:pt>
                <c:pt idx="3913">
                  <c:v>2.8900483316592006E-101</c:v>
                </c:pt>
                <c:pt idx="3914">
                  <c:v>4.4614473250932973E-101</c:v>
                </c:pt>
                <c:pt idx="3915">
                  <c:v>6.8845049419690913E-101</c:v>
                </c:pt>
                <c:pt idx="3916">
                  <c:v>1.0619301332420314E-100</c:v>
                </c:pt>
                <c:pt idx="3917">
                  <c:v>1.6373648204913308E-100</c:v>
                </c:pt>
                <c:pt idx="3918">
                  <c:v>2.5236042377169431E-100</c:v>
                </c:pt>
                <c:pt idx="3919">
                  <c:v>3.8879737411187472E-100</c:v>
                </c:pt>
                <c:pt idx="3920">
                  <c:v>5.9875848435415941E-100</c:v>
                </c:pt>
                <c:pt idx="3921">
                  <c:v>9.2173551169876382E-100</c:v>
                </c:pt>
                <c:pt idx="3922">
                  <c:v>1.4183625036392477E-99</c:v>
                </c:pt>
                <c:pt idx="3923">
                  <c:v>2.1816970554445328E-99</c:v>
                </c:pt>
                <c:pt idx="3924">
                  <c:v>3.3545010457087831E-99</c:v>
                </c:pt>
                <c:pt idx="3925">
                  <c:v>5.1557007270001165E-99</c:v>
                </c:pt>
                <c:pt idx="3926">
                  <c:v>7.9208857742349935E-99</c:v>
                </c:pt>
                <c:pt idx="3927">
                  <c:v>1.2164270894551093E-98</c:v>
                </c:pt>
                <c:pt idx="3928">
                  <c:v>1.867345580447191E-98</c:v>
                </c:pt>
                <c:pt idx="3929">
                  <c:v>2.8654286262991693E-98</c:v>
                </c:pt>
                <c:pt idx="3930">
                  <c:v>4.3952215822474551E-98</c:v>
                </c:pt>
                <c:pt idx="3931">
                  <c:v>6.739043135100728E-98</c:v>
                </c:pt>
                <c:pt idx="3932">
                  <c:v>1.0328612398485029E-97</c:v>
                </c:pt>
                <c:pt idx="3933">
                  <c:v>1.5823844480585307E-97</c:v>
                </c:pt>
                <c:pt idx="3934">
                  <c:v>2.4233063154702898E-97</c:v>
                </c:pt>
                <c:pt idx="3935">
                  <c:v>3.7096326434019187E-97</c:v>
                </c:pt>
                <c:pt idx="3936">
                  <c:v>5.676488693236831E-97</c:v>
                </c:pt>
                <c:pt idx="3937">
                  <c:v>8.6827027225031407E-97</c:v>
                </c:pt>
                <c:pt idx="3938">
                  <c:v>1.3275667571901749E-96</c:v>
                </c:pt>
                <c:pt idx="3939">
                  <c:v>2.0290095361764699E-96</c:v>
                </c:pt>
                <c:pt idx="3940">
                  <c:v>3.099831517348634E-96</c:v>
                </c:pt>
                <c:pt idx="3941">
                  <c:v>4.733892301209956E-96</c:v>
                </c:pt>
                <c:pt idx="3942">
                  <c:v>7.2264489512085839E-96</c:v>
                </c:pt>
                <c:pt idx="3943">
                  <c:v>1.1027010475601896E-95</c:v>
                </c:pt>
                <c:pt idx="3944">
                  <c:v>1.6819648570408314E-95</c:v>
                </c:pt>
                <c:pt idx="3945">
                  <c:v>2.5644977943528359E-95</c:v>
                </c:pt>
                <c:pt idx="3946">
                  <c:v>3.9085351731386217E-95</c:v>
                </c:pt>
                <c:pt idx="3947">
                  <c:v>5.954591887884282E-95</c:v>
                </c:pt>
                <c:pt idx="3948">
                  <c:v>9.0680991603230144E-95</c:v>
                </c:pt>
                <c:pt idx="3949">
                  <c:v>1.3804058840254442E-94</c:v>
                </c:pt>
                <c:pt idx="3950">
                  <c:v>2.1005045437148052E-94</c:v>
                </c:pt>
                <c:pt idx="3951">
                  <c:v>3.1949696059630377E-94</c:v>
                </c:pt>
                <c:pt idx="3952">
                  <c:v>4.8577607212342503E-94</c:v>
                </c:pt>
                <c:pt idx="3953">
                  <c:v>7.3829816511015345E-94</c:v>
                </c:pt>
                <c:pt idx="3954">
                  <c:v>1.121640652558323E-93</c:v>
                </c:pt>
                <c:pt idx="3955">
                  <c:v>1.7033424738569637E-93</c:v>
                </c:pt>
                <c:pt idx="3956">
                  <c:v>2.5856902194797382E-93</c:v>
                </c:pt>
                <c:pt idx="3957">
                  <c:v>3.9235328367102317E-93</c:v>
                </c:pt>
                <c:pt idx="3958">
                  <c:v>5.9511976307957432E-93</c:v>
                </c:pt>
                <c:pt idx="3959">
                  <c:v>9.0231408390960832E-93</c:v>
                </c:pt>
                <c:pt idx="3960">
                  <c:v>1.3675316354019181E-92</c:v>
                </c:pt>
                <c:pt idx="3961">
                  <c:v>2.0717784412797547E-92</c:v>
                </c:pt>
                <c:pt idx="3962">
                  <c:v>3.1374406526707928E-92</c:v>
                </c:pt>
                <c:pt idx="3963">
                  <c:v>4.7493482057816126E-92</c:v>
                </c:pt>
                <c:pt idx="3964">
                  <c:v>7.1865224419398007E-92</c:v>
                </c:pt>
                <c:pt idx="3965">
                  <c:v>1.0870007474893436E-91</c:v>
                </c:pt>
                <c:pt idx="3966">
                  <c:v>1.6434904376178869E-91</c:v>
                </c:pt>
                <c:pt idx="3967">
                  <c:v>2.4838810980638324E-91</c:v>
                </c:pt>
                <c:pt idx="3968">
                  <c:v>3.7525000423132718E-91</c:v>
                </c:pt>
                <c:pt idx="3969">
                  <c:v>5.666787030287433E-91</c:v>
                </c:pt>
                <c:pt idx="3970">
                  <c:v>8.5541991907360128E-91</c:v>
                </c:pt>
                <c:pt idx="3971">
                  <c:v>1.2907677582992395E-90</c:v>
                </c:pt>
                <c:pt idx="3972">
                  <c:v>1.9468977392702936E-90</c:v>
                </c:pt>
                <c:pt idx="3973">
                  <c:v>2.9353808395692988E-90</c:v>
                </c:pt>
                <c:pt idx="3974">
                  <c:v>4.4239687604211414E-90</c:v>
                </c:pt>
                <c:pt idx="3975">
                  <c:v>6.6647817193377836E-90</c:v>
                </c:pt>
                <c:pt idx="3976">
                  <c:v>1.0036587868924703E-89</c:v>
                </c:pt>
                <c:pt idx="3977">
                  <c:v>1.510819335277542E-89</c:v>
                </c:pt>
                <c:pt idx="3978">
                  <c:v>2.2733445332243342E-89</c:v>
                </c:pt>
                <c:pt idx="3979">
                  <c:v>3.41935559160562E-89</c:v>
                </c:pt>
                <c:pt idx="3980">
                  <c:v>5.1410231177927643E-89</c:v>
                </c:pt>
                <c:pt idx="3981">
                  <c:v>7.7264701071707053E-89</c:v>
                </c:pt>
                <c:pt idx="3982">
                  <c:v>1.1607507764276674E-88</c:v>
                </c:pt>
                <c:pt idx="3983">
                  <c:v>1.7431032763001995E-88</c:v>
                </c:pt>
                <c:pt idx="3984">
                  <c:v>2.6165771093630545E-88</c:v>
                </c:pt>
                <c:pt idx="3985">
                  <c:v>3.9261802898484859E-88</c:v>
                </c:pt>
                <c:pt idx="3986">
                  <c:v>5.8888870079984012E-88</c:v>
                </c:pt>
                <c:pt idx="3987">
                  <c:v>8.8292230136443287E-88</c:v>
                </c:pt>
                <c:pt idx="3988">
                  <c:v>1.3232382126333261E-87</c:v>
                </c:pt>
                <c:pt idx="3989">
                  <c:v>1.9823478475732353E-87</c:v>
                </c:pt>
                <c:pt idx="3990">
                  <c:v>2.9685746560324743E-87</c:v>
                </c:pt>
                <c:pt idx="3991">
                  <c:v>4.4436758311249138E-87</c:v>
                </c:pt>
                <c:pt idx="3992">
                  <c:v>6.649102770431051E-87</c:v>
                </c:pt>
                <c:pt idx="3993">
                  <c:v>9.9451194552777086E-87</c:v>
                </c:pt>
                <c:pt idx="3994">
                  <c:v>1.4869050779360696E-86</c:v>
                </c:pt>
                <c:pt idx="3995">
                  <c:v>2.2221980770502019E-86</c:v>
                </c:pt>
                <c:pt idx="3996">
                  <c:v>3.3197744067025912E-86</c:v>
                </c:pt>
                <c:pt idx="3997">
                  <c:v>4.9574764490531005E-86</c:v>
                </c:pt>
                <c:pt idx="3998">
                  <c:v>7.4001245476448714E-86</c:v>
                </c:pt>
                <c:pt idx="3999">
                  <c:v>1.1041896724319527E-85</c:v>
                </c:pt>
                <c:pt idx="4000">
                  <c:v>1.6469280056725187E-85</c:v>
                </c:pt>
                <c:pt idx="4001">
                  <c:v>2.4554541595334326E-85</c:v>
                </c:pt>
                <c:pt idx="4002">
                  <c:v>3.6594458829020624E-85</c:v>
                </c:pt>
                <c:pt idx="4003">
                  <c:v>5.4516141429188681E-85</c:v>
                </c:pt>
                <c:pt idx="4004">
                  <c:v>8.1182266530202171E-85</c:v>
                </c:pt>
                <c:pt idx="4005">
                  <c:v>1.2084356172845356E-84</c:v>
                </c:pt>
                <c:pt idx="4006">
                  <c:v>1.7980929748149885E-84</c:v>
                </c:pt>
                <c:pt idx="4007">
                  <c:v>2.6744042488746451E-84</c:v>
                </c:pt>
                <c:pt idx="4008">
                  <c:v>3.9762002206914276E-84</c:v>
                </c:pt>
                <c:pt idx="4009">
                  <c:v>5.9092956493182457E-84</c:v>
                </c:pt>
                <c:pt idx="4010">
                  <c:v>8.778685181040105E-84</c:v>
                </c:pt>
                <c:pt idx="4011">
                  <c:v>1.3036154919021825E-83</c:v>
                </c:pt>
                <c:pt idx="4012">
                  <c:v>1.9350662272193201E-83</c:v>
                </c:pt>
                <c:pt idx="4013">
                  <c:v>2.8712329931428016E-83</c:v>
                </c:pt>
                <c:pt idx="4014">
                  <c:v>4.2586046166613613E-83</c:v>
                </c:pt>
                <c:pt idx="4015">
                  <c:v>6.3138242315047585E-83</c:v>
                </c:pt>
                <c:pt idx="4016">
                  <c:v>9.3571574380461475E-83</c:v>
                </c:pt>
                <c:pt idx="4017">
                  <c:v>1.386186510057068E-82</c:v>
                </c:pt>
                <c:pt idx="4018">
                  <c:v>2.0527009424237274E-82</c:v>
                </c:pt>
                <c:pt idx="4019">
                  <c:v>3.0384771695922388E-82</c:v>
                </c:pt>
                <c:pt idx="4020">
                  <c:v>4.4958576870542173E-82</c:v>
                </c:pt>
                <c:pt idx="4021">
                  <c:v>6.6495983799743196E-82</c:v>
                </c:pt>
                <c:pt idx="4022">
                  <c:v>9.8311553356512145E-82</c:v>
                </c:pt>
                <c:pt idx="4023">
                  <c:v>1.4529142483200635E-81</c:v>
                </c:pt>
                <c:pt idx="4024">
                  <c:v>2.1463556681365308E-81</c:v>
                </c:pt>
                <c:pt idx="4025">
                  <c:v>3.1694921368572973E-81</c:v>
                </c:pt>
                <c:pt idx="4026">
                  <c:v>4.6784710875544817E-81</c:v>
                </c:pt>
                <c:pt idx="4027">
                  <c:v>6.903105382966815E-81</c:v>
                </c:pt>
                <c:pt idx="4028">
                  <c:v>1.0181490000271004E-80</c:v>
                </c:pt>
                <c:pt idx="4029">
                  <c:v>1.5010821372910535E-80</c:v>
                </c:pt>
                <c:pt idx="4030">
                  <c:v>2.2121972953239501E-80</c:v>
                </c:pt>
                <c:pt idx="4031">
                  <c:v>3.2588887820425819E-80</c:v>
                </c:pt>
                <c:pt idx="4032">
                  <c:v>4.7988978303340072E-80</c:v>
                </c:pt>
                <c:pt idx="4033">
                  <c:v>7.063822057010893E-80</c:v>
                </c:pt>
                <c:pt idx="4034">
                  <c:v>1.0393558849344365E-79</c:v>
                </c:pt>
                <c:pt idx="4035">
                  <c:v>1.5286747443237268E-79</c:v>
                </c:pt>
                <c:pt idx="4036">
                  <c:v>2.247461101751257E-79</c:v>
                </c:pt>
                <c:pt idx="4037">
                  <c:v>3.3029010220157918E-79</c:v>
                </c:pt>
                <c:pt idx="4038">
                  <c:v>4.8520494362666684E-79</c:v>
                </c:pt>
                <c:pt idx="4039">
                  <c:v>7.1249391080028429E-79</c:v>
                </c:pt>
                <c:pt idx="4040">
                  <c:v>1.0458354993496452E-78</c:v>
                </c:pt>
                <c:pt idx="4041">
                  <c:v>1.5345176342703931E-78</c:v>
                </c:pt>
                <c:pt idx="4042">
                  <c:v>2.2506433009368776E-78</c:v>
                </c:pt>
                <c:pt idx="4043">
                  <c:v>3.2996489594138438E-78</c:v>
                </c:pt>
                <c:pt idx="4044">
                  <c:v>4.8356525658360406E-78</c:v>
                </c:pt>
                <c:pt idx="4045">
                  <c:v>7.083839669347456E-78</c:v>
                </c:pt>
                <c:pt idx="4046">
                  <c:v>1.0373101764081753E-77</c:v>
                </c:pt>
                <c:pt idx="4047">
                  <c:v>1.5183602867846099E-77</c:v>
                </c:pt>
                <c:pt idx="4048">
                  <c:v>2.2216074132125947E-77</c:v>
                </c:pt>
                <c:pt idx="4049">
                  <c:v>3.2492720735472158E-77</c:v>
                </c:pt>
                <c:pt idx="4050">
                  <c:v>4.7504103029518982E-77</c:v>
                </c:pt>
                <c:pt idx="4051">
                  <c:v>6.9422851585397419E-77</c:v>
                </c:pt>
                <c:pt idx="4052">
                  <c:v>1.0141450080294503E-76</c:v>
                </c:pt>
                <c:pt idx="4053">
                  <c:v>1.4808939132609803E-76</c:v>
                </c:pt>
                <c:pt idx="4054">
                  <c:v>2.1615939749095508E-76</c:v>
                </c:pt>
                <c:pt idx="4055">
                  <c:v>3.1539192975844197E-76</c:v>
                </c:pt>
                <c:pt idx="4056">
                  <c:v>4.5999521482695674E-76</c:v>
                </c:pt>
                <c:pt idx="4057">
                  <c:v>6.706290059863503E-76</c:v>
                </c:pt>
                <c:pt idx="4058">
                  <c:v>9.7732191085631711E-76</c:v>
                </c:pt>
                <c:pt idx="4059">
                  <c:v>1.4237024078477593E-75</c:v>
                </c:pt>
                <c:pt idx="4060">
                  <c:v>2.0731326232627894E-75</c:v>
                </c:pt>
                <c:pt idx="4061">
                  <c:v>3.0175969656229846E-75</c:v>
                </c:pt>
                <c:pt idx="4062">
                  <c:v>4.3905776777596283E-75</c:v>
                </c:pt>
                <c:pt idx="4063">
                  <c:v>6.3856980362160442E-75</c:v>
                </c:pt>
                <c:pt idx="4064">
                  <c:v>9.2837058827539497E-75</c:v>
                </c:pt>
                <c:pt idx="4065">
                  <c:v>1.3491512822085261E-74</c:v>
                </c:pt>
                <c:pt idx="4066">
                  <c:v>1.9598652382872607E-74</c:v>
                </c:pt>
                <c:pt idx="4067">
                  <c:v>2.8458896206995346E-74</c:v>
                </c:pt>
                <c:pt idx="4068">
                  <c:v>4.1308190929636746E-74</c:v>
                </c:pt>
                <c:pt idx="4069">
                  <c:v>5.9935009963457916E-74</c:v>
                </c:pt>
                <c:pt idx="4070">
                  <c:v>8.6926315185449974E-74</c:v>
                </c:pt>
                <c:pt idx="4071">
                  <c:v>1.2602254353558065E-73</c:v>
                </c:pt>
                <c:pt idx="4072">
                  <c:v>1.8262973695689665E-73</c:v>
                </c:pt>
                <c:pt idx="4073">
                  <c:v>2.64558079095882E-73</c:v>
                </c:pt>
                <c:pt idx="4074">
                  <c:v>3.8308649833438707E-73</c:v>
                </c:pt>
                <c:pt idx="4075">
                  <c:v>5.5449667362345744E-73</c:v>
                </c:pt>
                <c:pt idx="4076">
                  <c:v>8.0228251417209678E-73</c:v>
                </c:pt>
                <c:pt idx="4077">
                  <c:v>1.160331254892107E-72</c:v>
                </c:pt>
                <c:pt idx="4078">
                  <c:v>1.6775015752586616E-72</c:v>
                </c:pt>
                <c:pt idx="4079">
                  <c:v>2.4242095898157643E-72</c:v>
                </c:pt>
                <c:pt idx="4080">
                  <c:v>3.5018994767113976E-72</c:v>
                </c:pt>
                <c:pt idx="4081">
                  <c:v>5.0566566758275088E-72</c:v>
                </c:pt>
                <c:pt idx="4082">
                  <c:v>7.2987677235692271E-72</c:v>
                </c:pt>
                <c:pt idx="4083">
                  <c:v>1.0530812976536611E-71</c:v>
                </c:pt>
                <c:pt idx="4084">
                  <c:v>1.5187998276846707E-71</c:v>
                </c:pt>
                <c:pt idx="4085">
                  <c:v>2.1896034095957957E-71</c:v>
                </c:pt>
                <c:pt idx="4086">
                  <c:v>3.1554162979335358E-71</c:v>
                </c:pt>
                <c:pt idx="4087">
                  <c:v>4.5454213787157724E-71</c:v>
                </c:pt>
                <c:pt idx="4088">
                  <c:v>6.5451245954629962E-71</c:v>
                </c:pt>
                <c:pt idx="4089">
                  <c:v>9.4208040061802324E-71</c:v>
                </c:pt>
                <c:pt idx="4090">
                  <c:v>1.3554524945832637E-70</c:v>
                </c:pt>
                <c:pt idx="4091">
                  <c:v>1.9494267264681173E-70</c:v>
                </c:pt>
                <c:pt idx="4092">
                  <c:v>2.8025657669336888E-70</c:v>
                </c:pt>
                <c:pt idx="4093">
                  <c:v>4.0274577390905529E-70</c:v>
                </c:pt>
                <c:pt idx="4094">
                  <c:v>5.7853875054727854E-70</c:v>
                </c:pt>
                <c:pt idx="4095">
                  <c:v>8.3073057868766949E-70</c:v>
                </c:pt>
                <c:pt idx="4096">
                  <c:v>1.1923787362524555E-69</c:v>
                </c:pt>
                <c:pt idx="4097">
                  <c:v>1.7107814423035551E-69</c:v>
                </c:pt>
                <c:pt idx="4098">
                  <c:v>2.4535850726242393E-69</c:v>
                </c:pt>
                <c:pt idx="4099">
                  <c:v>3.5174990851902076E-69</c:v>
                </c:pt>
                <c:pt idx="4100">
                  <c:v>5.0407266583391821E-69</c:v>
                </c:pt>
                <c:pt idx="4101">
                  <c:v>7.2206880773257231E-69</c:v>
                </c:pt>
                <c:pt idx="4102">
                  <c:v>1.0339280163069403E-68</c:v>
                </c:pt>
                <c:pt idx="4103">
                  <c:v>1.4798861467398566E-68</c:v>
                </c:pt>
                <c:pt idx="4104">
                  <c:v>2.1173496827282918E-68</c:v>
                </c:pt>
                <c:pt idx="4105">
                  <c:v>3.0281902290631784E-68</c:v>
                </c:pt>
                <c:pt idx="4106">
                  <c:v>4.3291237612930312E-68</c:v>
                </c:pt>
                <c:pt idx="4107">
                  <c:v>6.1864731399244707E-68</c:v>
                </c:pt>
                <c:pt idx="4108">
                  <c:v>8.837156455190621E-68</c:v>
                </c:pt>
                <c:pt idx="4109">
                  <c:v>1.261851471120748E-67</c:v>
                </c:pt>
                <c:pt idx="4110">
                  <c:v>1.8010684352489753E-67</c:v>
                </c:pt>
                <c:pt idx="4111">
                  <c:v>2.5696766244921869E-67</c:v>
                </c:pt>
                <c:pt idx="4112">
                  <c:v>3.6648230896102634E-67</c:v>
                </c:pt>
                <c:pt idx="4113">
                  <c:v>5.2246095299297974E-67</c:v>
                </c:pt>
                <c:pt idx="4114">
                  <c:v>7.4452784318904017E-67</c:v>
                </c:pt>
                <c:pt idx="4115">
                  <c:v>1.0605577732950188E-66</c:v>
                </c:pt>
                <c:pt idx="4116">
                  <c:v>1.510128838882736E-66</c:v>
                </c:pt>
                <c:pt idx="4117">
                  <c:v>2.1494134069790411E-66</c:v>
                </c:pt>
                <c:pt idx="4118">
                  <c:v>3.0581035561636058E-66</c:v>
                </c:pt>
                <c:pt idx="4119">
                  <c:v>4.3492132685982994E-66</c:v>
                </c:pt>
                <c:pt idx="4120">
                  <c:v>6.1829467050819955E-66</c:v>
                </c:pt>
                <c:pt idx="4121">
                  <c:v>8.7863112530494319E-66</c:v>
                </c:pt>
                <c:pt idx="4122">
                  <c:v>1.2480843776476405E-65</c:v>
                </c:pt>
                <c:pt idx="4123">
                  <c:v>1.7721790267135452E-65</c:v>
                </c:pt>
                <c:pt idx="4124">
                  <c:v>2.5153447657563872E-65</c:v>
                </c:pt>
                <c:pt idx="4125">
                  <c:v>3.5687303131667554E-65</c:v>
                </c:pt>
                <c:pt idx="4126">
                  <c:v>5.0612317268559528E-65</c:v>
                </c:pt>
                <c:pt idx="4127">
                  <c:v>7.17505105971044E-65</c:v>
                </c:pt>
                <c:pt idx="4128">
                  <c:v>1.0167637456958426E-64</c:v>
                </c:pt>
                <c:pt idx="4129">
                  <c:v>1.4402616305438231E-64</c:v>
                </c:pt>
                <c:pt idx="4130">
                  <c:v>2.0393370610376006E-64</c:v>
                </c:pt>
                <c:pt idx="4131">
                  <c:v>2.8864425287506362E-64</c:v>
                </c:pt>
                <c:pt idx="4132">
                  <c:v>4.0837871664969486E-64</c:v>
                </c:pt>
                <c:pt idx="4133">
                  <c:v>5.7754997240217691E-64</c:v>
                </c:pt>
                <c:pt idx="4134">
                  <c:v>8.1647392021430216E-64</c:v>
                </c:pt>
                <c:pt idx="4135">
                  <c:v>1.153775596381478E-63</c:v>
                </c:pt>
                <c:pt idx="4136">
                  <c:v>1.6297712898007615E-63</c:v>
                </c:pt>
                <c:pt idx="4137">
                  <c:v>2.3012206325625626E-63</c:v>
                </c:pt>
                <c:pt idx="4138">
                  <c:v>3.248000875884453E-63</c:v>
                </c:pt>
                <c:pt idx="4139">
                  <c:v>4.5824770473988883E-63</c:v>
                </c:pt>
                <c:pt idx="4140">
                  <c:v>6.4626515611912097E-63</c:v>
                </c:pt>
                <c:pt idx="4141">
                  <c:v>9.1106102145800718E-63</c:v>
                </c:pt>
                <c:pt idx="4142">
                  <c:v>1.2838387316474138E-62</c:v>
                </c:pt>
                <c:pt idx="4143">
                  <c:v>1.8084219225267627E-62</c:v>
                </c:pt>
                <c:pt idx="4144">
                  <c:v>2.5463337995239018E-62</c:v>
                </c:pt>
                <c:pt idx="4145">
                  <c:v>3.5839107733504444E-62</c:v>
                </c:pt>
                <c:pt idx="4146">
                  <c:v>5.0422610321479596E-62</c:v>
                </c:pt>
                <c:pt idx="4147">
                  <c:v>7.0912001438343682E-62</c:v>
                </c:pt>
                <c:pt idx="4148">
                  <c:v>9.9687440086743594E-62</c:v>
                </c:pt>
                <c:pt idx="4149">
                  <c:v>1.4008364268637165E-61</c:v>
                </c:pt>
                <c:pt idx="4150">
                  <c:v>1.9677081817027578E-61</c:v>
                </c:pt>
                <c:pt idx="4151">
                  <c:v>2.7628686502095538E-61</c:v>
                </c:pt>
                <c:pt idx="4152">
                  <c:v>3.8778059076984799E-61</c:v>
                </c:pt>
                <c:pt idx="4153">
                  <c:v>5.4404920436618506E-61</c:v>
                </c:pt>
                <c:pt idx="4154">
                  <c:v>7.6298600723005393E-61</c:v>
                </c:pt>
                <c:pt idx="4155">
                  <c:v>1.0695996429467409E-60</c:v>
                </c:pt>
                <c:pt idx="4156">
                  <c:v>1.4988294143116507E-60</c:v>
                </c:pt>
                <c:pt idx="4157">
                  <c:v>2.0994689105066558E-60</c:v>
                </c:pt>
                <c:pt idx="4158">
                  <c:v>2.9396320280381317E-60</c:v>
                </c:pt>
                <c:pt idx="4159">
                  <c:v>4.1143646060572243E-60</c:v>
                </c:pt>
                <c:pt idx="4160">
                  <c:v>5.7562395925056277E-60</c:v>
                </c:pt>
                <c:pt idx="4161">
                  <c:v>8.0500991891336541E-60</c:v>
                </c:pt>
                <c:pt idx="4162">
                  <c:v>1.1253558761537299E-59</c:v>
                </c:pt>
                <c:pt idx="4163">
                  <c:v>1.5725512806895498E-59</c:v>
                </c:pt>
                <c:pt idx="4164">
                  <c:v>2.1965749800336931E-59</c:v>
                </c:pt>
                <c:pt idx="4165">
                  <c:v>3.066998266715951E-59</c:v>
                </c:pt>
                <c:pt idx="4166">
                  <c:v>4.2806262543175395E-59</c:v>
                </c:pt>
                <c:pt idx="4167">
                  <c:v>5.9721041544700202E-59</c:v>
                </c:pt>
                <c:pt idx="4168">
                  <c:v>8.3286328577664342E-59</c:v>
                </c:pt>
                <c:pt idx="4169">
                  <c:v>1.161037761305745E-58</c:v>
                </c:pt>
                <c:pt idx="4170">
                  <c:v>1.6178760794749745E-58</c:v>
                </c:pt>
                <c:pt idx="4171">
                  <c:v>2.2535668484762542E-58</c:v>
                </c:pt>
                <c:pt idx="4172">
                  <c:v>3.1377758690969942E-58</c:v>
                </c:pt>
                <c:pt idx="4173">
                  <c:v>4.3671657416890486E-58</c:v>
                </c:pt>
                <c:pt idx="4174">
                  <c:v>6.0758033975798463E-58</c:v>
                </c:pt>
                <c:pt idx="4175">
                  <c:v>8.4495588000831043E-58</c:v>
                </c:pt>
                <c:pt idx="4176">
                  <c:v>1.174601726543089E-57</c:v>
                </c:pt>
                <c:pt idx="4177">
                  <c:v>1.632200548339217E-57</c:v>
                </c:pt>
                <c:pt idx="4178">
                  <c:v>2.2671626913763672E-57</c:v>
                </c:pt>
                <c:pt idx="4179">
                  <c:v>3.1478797595532891E-57</c:v>
                </c:pt>
                <c:pt idx="4180">
                  <c:v>4.36897808530246E-57</c:v>
                </c:pt>
                <c:pt idx="4181">
                  <c:v>6.0613293093479313E-57</c:v>
                </c:pt>
                <c:pt idx="4182">
                  <c:v>8.4058604398799555E-57</c:v>
                </c:pt>
                <c:pt idx="4183">
                  <c:v>1.1652597703583255E-56</c:v>
                </c:pt>
                <c:pt idx="4184">
                  <c:v>1.6146917006320412E-56</c:v>
                </c:pt>
                <c:pt idx="4185">
                  <c:v>2.2365713390447154E-56</c:v>
                </c:pt>
                <c:pt idx="4186">
                  <c:v>3.0967217161417577E-56</c:v>
                </c:pt>
                <c:pt idx="4187">
                  <c:v>4.2859577572146145E-56</c:v>
                </c:pt>
                <c:pt idx="4188">
                  <c:v>5.9295245990989476E-56</c:v>
                </c:pt>
                <c:pt idx="4189">
                  <c:v>8.2000810716664377E-56</c:v>
                </c:pt>
                <c:pt idx="4190">
                  <c:v>1.1335552674639986E-55</c:v>
                </c:pt>
                <c:pt idx="4191">
                  <c:v>1.5663670358062387E-55</c:v>
                </c:pt>
                <c:pt idx="4192">
                  <c:v>2.1635685133598712E-55</c:v>
                </c:pt>
                <c:pt idx="4193">
                  <c:v>2.9872670759707549E-55</c:v>
                </c:pt>
                <c:pt idx="4194">
                  <c:v>4.1229088591695568E-55</c:v>
                </c:pt>
                <c:pt idx="4195">
                  <c:v>5.6880014533693437E-55</c:v>
                </c:pt>
                <c:pt idx="4196">
                  <c:v>7.844078751659316E-55</c:v>
                </c:pt>
                <c:pt idx="4197">
                  <c:v>1.0813106336132455E-54</c:v>
                </c:pt>
                <c:pt idx="4198">
                  <c:v>1.4899966252498719E-54</c:v>
                </c:pt>
                <c:pt idx="4199">
                  <c:v>2.0523261455838069E-54</c:v>
                </c:pt>
                <c:pt idx="4200">
                  <c:v>2.8257501100152492E-54</c:v>
                </c:pt>
                <c:pt idx="4201">
                  <c:v>3.8890847805337827E-54</c:v>
                </c:pt>
                <c:pt idx="4202">
                  <c:v>5.3504135394913554E-54</c:v>
                </c:pt>
                <c:pt idx="4203">
                  <c:v>7.357894769132637E-54</c:v>
                </c:pt>
                <c:pt idx="4204">
                  <c:v>1.0114538608750853E-53</c:v>
                </c:pt>
                <c:pt idx="4205">
                  <c:v>1.3898401798790367E-53</c:v>
                </c:pt>
                <c:pt idx="4206">
                  <c:v>1.9090175958766028E-53</c:v>
                </c:pt>
                <c:pt idx="4207">
                  <c:v>2.6210860689895137E-53</c:v>
                </c:pt>
                <c:pt idx="4208">
                  <c:v>3.5973186986572369E-53</c:v>
                </c:pt>
                <c:pt idx="4209">
                  <c:v>4.9351781031311884E-53</c:v>
                </c:pt>
                <c:pt idx="4210">
                  <c:v>6.7678858906131812E-53</c:v>
                </c:pt>
                <c:pt idx="4211">
                  <c:v>9.2774689025694983E-53</c:v>
                </c:pt>
                <c:pt idx="4212">
                  <c:v>1.2712538145859815E-52</c:v>
                </c:pt>
                <c:pt idx="4213">
                  <c:v>1.7412507364128391E-52</c:v>
                </c:pt>
                <c:pt idx="4214">
                  <c:v>2.3840570255582778E-52</c:v>
                </c:pt>
                <c:pt idx="4215">
                  <c:v>3.2628585566575395E-52</c:v>
                </c:pt>
                <c:pt idx="4216">
                  <c:v>4.4638144976682996E-52</c:v>
                </c:pt>
                <c:pt idx="4217">
                  <c:v>6.1043624360745031E-52</c:v>
                </c:pt>
                <c:pt idx="4218">
                  <c:v>8.3445085934411884E-52</c:v>
                </c:pt>
                <c:pt idx="4219">
                  <c:v>1.1402169781882576E-51</c:v>
                </c:pt>
                <c:pt idx="4220">
                  <c:v>1.55740126442078E-51</c:v>
                </c:pt>
                <c:pt idx="4221">
                  <c:v>2.1263748385912907E-51</c:v>
                </c:pt>
                <c:pt idx="4222">
                  <c:v>2.9020534599109186E-51</c:v>
                </c:pt>
                <c:pt idx="4223">
                  <c:v>3.9591073216929058E-51</c:v>
                </c:pt>
                <c:pt idx="4224">
                  <c:v>5.3990260491771749E-51</c:v>
                </c:pt>
                <c:pt idx="4225">
                  <c:v>7.3596956209740381E-51</c:v>
                </c:pt>
                <c:pt idx="4226">
                  <c:v>1.0028375011529086E-50</c:v>
                </c:pt>
                <c:pt idx="4227">
                  <c:v>1.3659272240500752E-50</c:v>
                </c:pt>
                <c:pt idx="4228">
                  <c:v>1.8597340303141138E-50</c:v>
                </c:pt>
                <c:pt idx="4229">
                  <c:v>2.5310480932095035E-50</c:v>
                </c:pt>
                <c:pt idx="4230">
                  <c:v>3.443310912424366E-50</c:v>
                </c:pt>
                <c:pt idx="4231">
                  <c:v>4.6825062170040714E-50</c:v>
                </c:pt>
                <c:pt idx="4232">
                  <c:v>6.3651225340253958E-50</c:v>
                </c:pt>
                <c:pt idx="4233">
                  <c:v>8.6489115706653064E-50</c:v>
                </c:pt>
                <c:pt idx="4234">
                  <c:v>1.1747418132554524E-49</c:v>
                </c:pt>
                <c:pt idx="4235">
                  <c:v>1.5949595733469355E-49</c:v>
                </c:pt>
                <c:pt idx="4236">
                  <c:v>2.1646277139250444E-49</c:v>
                </c:pt>
                <c:pt idx="4237">
                  <c:v>2.9365880789108984E-49</c:v>
                </c:pt>
                <c:pt idx="4238">
                  <c:v>3.9822555905213754E-49</c:v>
                </c:pt>
                <c:pt idx="4239">
                  <c:v>5.3981072887765773E-49</c:v>
                </c:pt>
                <c:pt idx="4240">
                  <c:v>7.3144247386849899E-49</c:v>
                </c:pt>
                <c:pt idx="4241">
                  <c:v>9.9070674873152691E-49</c:v>
                </c:pt>
                <c:pt idx="4242">
                  <c:v>1.3413321971282023E-48</c:v>
                </c:pt>
                <c:pt idx="4243">
                  <c:v>1.8153227889532802E-48</c:v>
                </c:pt>
                <c:pt idx="4244">
                  <c:v>2.4558263344539645E-48</c:v>
                </c:pt>
                <c:pt idx="4245">
                  <c:v>3.3209912148472832E-48</c:v>
                </c:pt>
                <c:pt idx="4246">
                  <c:v>4.489149653444558E-48</c:v>
                </c:pt>
                <c:pt idx="4247">
                  <c:v>6.0657809472965297E-48</c:v>
                </c:pt>
                <c:pt idx="4248">
                  <c:v>8.1928620793622981E-48</c:v>
                </c:pt>
                <c:pt idx="4249">
                  <c:v>1.1061419099688834E-47</c:v>
                </c:pt>
                <c:pt idx="4250">
                  <c:v>1.4928368023812223E-47</c:v>
                </c:pt>
                <c:pt idx="4251">
                  <c:v>2.013910197273162E-47</c:v>
                </c:pt>
                <c:pt idx="4252">
                  <c:v>2.7157772818331436E-47</c:v>
                </c:pt>
                <c:pt idx="4253">
                  <c:v>3.6607871919822527E-47</c:v>
                </c:pt>
                <c:pt idx="4254">
                  <c:v>4.932659051761101E-47</c:v>
                </c:pt>
                <c:pt idx="4255">
                  <c:v>6.6437609021062209E-47</c:v>
                </c:pt>
                <c:pt idx="4256">
                  <c:v>8.9448522933544266E-47</c:v>
                </c:pt>
                <c:pt idx="4257">
                  <c:v>1.2038119067699757E-46</c:v>
                </c:pt>
                <c:pt idx="4258">
                  <c:v>1.6194605679874773E-46</c:v>
                </c:pt>
                <c:pt idx="4259">
                  <c:v>2.177751910655443E-46</c:v>
                </c:pt>
                <c:pt idx="4260">
                  <c:v>2.9273369269242406E-46</c:v>
                </c:pt>
                <c:pt idx="4261">
                  <c:v>3.9333564152471707E-46</c:v>
                </c:pt>
                <c:pt idx="4262">
                  <c:v>5.2829946794261733E-46</c:v>
                </c:pt>
                <c:pt idx="4263">
                  <c:v>7.0928916825566456E-46</c:v>
                </c:pt>
                <c:pt idx="4264">
                  <c:v>9.5190315060412892E-46</c:v>
                </c:pt>
                <c:pt idx="4265">
                  <c:v>1.2769929012086819E-45</c:v>
                </c:pt>
                <c:pt idx="4266">
                  <c:v>1.7124207591858767E-45</c:v>
                </c:pt>
                <c:pt idx="4267">
                  <c:v>2.295402060836237E-45</c:v>
                </c:pt>
                <c:pt idx="4268">
                  <c:v>3.0756246476481835E-45</c:v>
                </c:pt>
                <c:pt idx="4269">
                  <c:v>4.1194020448178616E-45</c:v>
                </c:pt>
                <c:pt idx="4270">
                  <c:v>5.5152005586619503E-45</c:v>
                </c:pt>
                <c:pt idx="4271">
                  <c:v>7.3809917870735848E-45</c:v>
                </c:pt>
                <c:pt idx="4272">
                  <c:v>9.874029407173371E-45</c:v>
                </c:pt>
                <c:pt idx="4273">
                  <c:v>1.3203844247650024E-44</c:v>
                </c:pt>
                <c:pt idx="4274">
                  <c:v>1.7649509949189648E-44</c:v>
                </c:pt>
                <c:pt idx="4275">
                  <c:v>2.358257325994119E-44</c:v>
                </c:pt>
                <c:pt idx="4276">
                  <c:v>3.1497494975291092E-44</c:v>
                </c:pt>
                <c:pt idx="4277">
                  <c:v>4.2052045010880059E-44</c:v>
                </c:pt>
                <c:pt idx="4278">
                  <c:v>5.6120884617618129E-44</c:v>
                </c:pt>
                <c:pt idx="4279">
                  <c:v>7.4866611597700176E-44</c:v>
                </c:pt>
                <c:pt idx="4280">
                  <c:v>9.9833921272334117E-44</c:v>
                </c:pt>
                <c:pt idx="4281">
                  <c:v>1.3307435312620643E-43</c:v>
                </c:pt>
                <c:pt idx="4282">
                  <c:v>1.7731149029797104E-43</c:v>
                </c:pt>
                <c:pt idx="4283">
                  <c:v>2.3615964024908214E-43</c:v>
                </c:pt>
                <c:pt idx="4284">
                  <c:v>3.144131917211464E-43</c:v>
                </c:pt>
                <c:pt idx="4285">
                  <c:v>4.1842933309605025E-43</c:v>
                </c:pt>
                <c:pt idx="4286">
                  <c:v>5.5663404769760902E-43</c:v>
                </c:pt>
                <c:pt idx="4287">
                  <c:v>7.4019082018783521E-43</c:v>
                </c:pt>
                <c:pt idx="4288">
                  <c:v>9.8388401392308404E-43</c:v>
                </c:pt>
                <c:pt idx="4289">
                  <c:v>1.3072853550637316E-42</c:v>
                </c:pt>
                <c:pt idx="4290">
                  <c:v>1.7362936221049109E-42</c:v>
                </c:pt>
                <c:pt idx="4291">
                  <c:v>2.3051661103810535E-42</c:v>
                </c:pt>
                <c:pt idx="4292">
                  <c:v>3.0591978439326784E-42</c:v>
                </c:pt>
                <c:pt idx="4293">
                  <c:v>4.0582536235500404E-42</c:v>
                </c:pt>
                <c:pt idx="4294">
                  <c:v>5.3814224712848551E-42</c:v>
                </c:pt>
                <c:pt idx="4295">
                  <c:v>7.1331486232910814E-42</c:v>
                </c:pt>
                <c:pt idx="4296">
                  <c:v>9.451304167186952E-42</c:v>
                </c:pt>
                <c:pt idx="4297">
                  <c:v>1.2517813866119323E-41</c:v>
                </c:pt>
                <c:pt idx="4298">
                  <c:v>1.6572633309061266E-41</c:v>
                </c:pt>
                <c:pt idx="4299">
                  <c:v>2.1932131187779426E-41</c:v>
                </c:pt>
                <c:pt idx="4300">
                  <c:v>2.9013253391664396E-41</c:v>
                </c:pt>
                <c:pt idx="4301">
                  <c:v>3.8365274443614316E-41</c:v>
                </c:pt>
                <c:pt idx="4302">
                  <c:v>5.0711501509140286E-41</c:v>
                </c:pt>
                <c:pt idx="4303">
                  <c:v>6.7004028141139182E-41</c:v>
                </c:pt>
                <c:pt idx="4304">
                  <c:v>8.8495591666323349E-41</c:v>
                </c:pt>
                <c:pt idx="4305">
                  <c:v>1.1683383820475864E-40</c:v>
                </c:pt>
                <c:pt idx="4306">
                  <c:v>1.5418493199830843E-40</c:v>
                </c:pt>
                <c:pt idx="4307">
                  <c:v>2.0339557721247779E-40</c:v>
                </c:pt>
                <c:pt idx="4308">
                  <c:v>2.6820530189590194E-40</c:v>
                </c:pt>
                <c:pt idx="4309">
                  <c:v>3.5352448205070023E-40</c:v>
                </c:pt>
                <c:pt idx="4310">
                  <c:v>4.6579831457238045E-40</c:v>
                </c:pt>
                <c:pt idx="4311">
                  <c:v>6.1348311360951762E-40</c:v>
                </c:pt>
                <c:pt idx="4312">
                  <c:v>8.0766933758022119E-40</c:v>
                </c:pt>
                <c:pt idx="4313">
                  <c:v>1.0628962145455115E-39</c:v>
                </c:pt>
                <c:pt idx="4314">
                  <c:v>1.3982164499413176E-39</c:v>
                </c:pt>
                <c:pt idx="4315">
                  <c:v>1.8385872174787989E-39</c:v>
                </c:pt>
                <c:pt idx="4316">
                  <c:v>2.4166866765384756E-39</c:v>
                </c:pt>
                <c:pt idx="4317">
                  <c:v>3.1752852159685306E-39</c:v>
                </c:pt>
                <c:pt idx="4318">
                  <c:v>4.1703395531566183E-39</c:v>
                </c:pt>
                <c:pt idx="4319">
                  <c:v>5.4750283847106165E-39</c:v>
                </c:pt>
                <c:pt idx="4320">
                  <c:v>7.1850139430819241E-39</c:v>
                </c:pt>
                <c:pt idx="4321">
                  <c:v>9.4252990296174451E-39</c:v>
                </c:pt>
                <c:pt idx="4322">
                  <c:v>1.2359159648457588E-38</c:v>
                </c:pt>
                <c:pt idx="4323">
                  <c:v>1.6199776731078229E-38</c:v>
                </c:pt>
                <c:pt idx="4324">
                  <c:v>2.1225376278304321E-38</c:v>
                </c:pt>
                <c:pt idx="4325">
                  <c:v>2.7798928036392219E-38</c:v>
                </c:pt>
                <c:pt idx="4326">
                  <c:v>3.6393764685166651E-38</c:v>
                </c:pt>
                <c:pt idx="4327">
                  <c:v>4.7626887257279619E-38</c:v>
                </c:pt>
                <c:pt idx="4328">
                  <c:v>6.2302244978443344E-38</c:v>
                </c:pt>
                <c:pt idx="4329">
                  <c:v>8.1466953550556912E-38</c:v>
                </c:pt>
                <c:pt idx="4330">
                  <c:v>1.0648428974227335E-37</c:v>
                </c:pt>
                <c:pt idx="4331">
                  <c:v>1.391284295452303E-37</c:v>
                </c:pt>
                <c:pt idx="4332">
                  <c:v>1.8170735622053483E-37</c:v>
                </c:pt>
                <c:pt idx="4333">
                  <c:v>2.3722224874002323E-37</c:v>
                </c:pt>
                <c:pt idx="4334">
                  <c:v>3.0957409325924125E-37</c:v>
                </c:pt>
                <c:pt idx="4335">
                  <c:v>4.0383139837971136E-37</c:v>
                </c:pt>
                <c:pt idx="4336">
                  <c:v>5.265769422963896E-37</c:v>
                </c:pt>
                <c:pt idx="4337">
                  <c:v>6.8635669771976366E-37</c:v>
                </c:pt>
                <c:pt idx="4338">
                  <c:v>8.9426080436874027E-37</c:v>
                </c:pt>
                <c:pt idx="4339">
                  <c:v>1.1646751199473138E-36</c:v>
                </c:pt>
                <c:pt idx="4340">
                  <c:v>1.516253032279968E-36</c:v>
                </c:pt>
                <c:pt idx="4341">
                  <c:v>1.9731715678758328E-36</c:v>
                </c:pt>
                <c:pt idx="4342">
                  <c:v>2.5667542965687255E-36</c:v>
                </c:pt>
                <c:pt idx="4343">
                  <c:v>3.3375672760094144E-36</c:v>
                </c:pt>
                <c:pt idx="4344">
                  <c:v>4.3381248005213249E-36</c:v>
                </c:pt>
                <c:pt idx="4345">
                  <c:v>5.6363809337267143E-36</c:v>
                </c:pt>
                <c:pt idx="4346">
                  <c:v>7.3202331688139036E-36</c:v>
                </c:pt>
                <c:pt idx="4347">
                  <c:v>9.503329217179631E-36</c:v>
                </c:pt>
                <c:pt idx="4348">
                  <c:v>1.2332550896372665E-35</c:v>
                </c:pt>
                <c:pt idx="4349">
                  <c:v>1.5997655514013625E-35</c:v>
                </c:pt>
                <c:pt idx="4350">
                  <c:v>2.0743691599017523E-35</c:v>
                </c:pt>
                <c:pt idx="4351">
                  <c:v>2.68869807142283E-35</c:v>
                </c:pt>
                <c:pt idx="4352">
                  <c:v>3.4835681123114971E-35</c:v>
                </c:pt>
                <c:pt idx="4353">
                  <c:v>4.5116235973148061E-35</c:v>
                </c:pt>
                <c:pt idx="4354">
                  <c:v>5.840737587736276E-35</c:v>
                </c:pt>
                <c:pt idx="4355">
                  <c:v>7.5583815617146163E-35</c:v>
                </c:pt>
                <c:pt idx="4356">
                  <c:v>9.7772385579113741E-35</c:v>
                </c:pt>
                <c:pt idx="4357">
                  <c:v>1.2642410670470835E-34</c:v>
                </c:pt>
                <c:pt idx="4358">
                  <c:v>1.6340669932541705E-34</c:v>
                </c:pt>
                <c:pt idx="4359">
                  <c:v>2.1112327004905474E-34</c:v>
                </c:pt>
                <c:pt idx="4360">
                  <c:v>2.7266452165943739E-34</c:v>
                </c:pt>
                <c:pt idx="4361">
                  <c:v>3.5200387396819857E-34</c:v>
                </c:pt>
                <c:pt idx="4362">
                  <c:v>4.5424748975453589E-34</c:v>
                </c:pt>
                <c:pt idx="4363">
                  <c:v>5.8595452321417948E-34</c:v>
                </c:pt>
                <c:pt idx="4364">
                  <c:v>7.5554714422982382E-34</c:v>
                </c:pt>
                <c:pt idx="4365">
                  <c:v>9.7383528860042294E-34</c:v>
                </c:pt>
                <c:pt idx="4366">
                  <c:v>1.2546879574012156E-33</c:v>
                </c:pt>
                <c:pt idx="4367">
                  <c:v>1.6158916379828039E-33</c:v>
                </c:pt>
                <c:pt idx="4368">
                  <c:v>2.0802475522721286E-33</c:v>
                </c:pt>
                <c:pt idx="4369">
                  <c:v>2.676973598508576E-33</c:v>
                </c:pt>
                <c:pt idx="4370">
                  <c:v>3.4434948559115637E-33</c:v>
                </c:pt>
                <c:pt idx="4371">
                  <c:v>4.4277294012351123E-33</c:v>
                </c:pt>
                <c:pt idx="4372">
                  <c:v>5.6910052500973229E-33</c:v>
                </c:pt>
                <c:pt idx="4373">
                  <c:v>7.3117811404551306E-33</c:v>
                </c:pt>
                <c:pt idx="4374">
                  <c:v>9.3903907159502937E-33</c:v>
                </c:pt>
                <c:pt idx="4375">
                  <c:v>1.2055089092972243E-32</c:v>
                </c:pt>
                <c:pt idx="4376">
                  <c:v>1.5469756157004141E-32</c:v>
                </c:pt>
                <c:pt idx="4377">
                  <c:v>1.9843706463930188E-32</c:v>
                </c:pt>
                <c:pt idx="4378">
                  <c:v>2.5444176666710024E-32</c:v>
                </c:pt>
                <c:pt idx="4379">
                  <c:v>3.2612214696792906E-32</c:v>
                </c:pt>
                <c:pt idx="4380">
                  <c:v>4.1782889020531417E-32</c:v>
                </c:pt>
                <c:pt idx="4381">
                  <c:v>5.3510981908072931E-32</c:v>
                </c:pt>
                <c:pt idx="4382">
                  <c:v>6.850364134297084E-32</c:v>
                </c:pt>
                <c:pt idx="4383">
                  <c:v>8.7661859039025804E-32</c:v>
                </c:pt>
                <c:pt idx="4384">
                  <c:v>1.1213313852607666E-31</c:v>
                </c:pt>
                <c:pt idx="4385">
                  <c:v>1.4337834450423958E-31</c:v>
                </c:pt>
                <c:pt idx="4386">
                  <c:v>1.83256516738776E-31</c:v>
                </c:pt>
                <c:pt idx="4387">
                  <c:v>2.341324315691493E-31</c:v>
                </c:pt>
                <c:pt idx="4388">
                  <c:v>2.990129555787695E-31</c:v>
                </c:pt>
                <c:pt idx="4389">
                  <c:v>3.8171982692736327E-31</c:v>
                </c:pt>
                <c:pt idx="4390">
                  <c:v>4.8710850549023497E-31</c:v>
                </c:pt>
                <c:pt idx="4391">
                  <c:v>6.2134526029495362E-31</c:v>
                </c:pt>
                <c:pt idx="4392">
                  <c:v>7.9225784614680865E-31</c:v>
                </c:pt>
                <c:pt idx="4393">
                  <c:v>1.0097791293886177E-30</c:v>
                </c:pt>
                <c:pt idx="4394">
                  <c:v>1.2865080669271499E-30</c:v>
                </c:pt>
                <c:pt idx="4395">
                  <c:v>1.6384187881348009E-30</c:v>
                </c:pt>
                <c:pt idx="4396">
                  <c:v>2.0857565083107975E-30</c:v>
                </c:pt>
                <c:pt idx="4397">
                  <c:v>2.65416903135657E-30</c:v>
                </c:pt>
                <c:pt idx="4398">
                  <c:v>3.3761351994582409E-30</c:v>
                </c:pt>
                <c:pt idx="4399">
                  <c:v>4.2927674713261203E-30</c:v>
                </c:pt>
                <c:pt idx="4400">
                  <c:v>5.4560856741868057E-30</c:v>
                </c:pt>
                <c:pt idx="4401">
                  <c:v>6.9318838990626639E-30</c:v>
                </c:pt>
                <c:pt idx="4402">
                  <c:v>8.8033437699008257E-30</c:v>
                </c:pt>
                <c:pt idx="4403">
                  <c:v>1.1175586509173175E-29</c:v>
                </c:pt>
                <c:pt idx="4404">
                  <c:v>1.4181405336856118E-29</c:v>
                </c:pt>
                <c:pt idx="4405">
                  <c:v>1.7988481261999472E-29</c:v>
                </c:pt>
                <c:pt idx="4406">
                  <c:v>2.2808462358298462E-29</c:v>
                </c:pt>
                <c:pt idx="4407">
                  <c:v>2.8908383026137129E-29</c:v>
                </c:pt>
                <c:pt idx="4408">
                  <c:v>3.6625020357187916E-29</c:v>
                </c:pt>
                <c:pt idx="4409">
                  <c:v>4.6382935545122345E-29</c:v>
                </c:pt>
                <c:pt idx="4410">
                  <c:v>5.8717136815576676E-29</c:v>
                </c:pt>
                <c:pt idx="4411">
                  <c:v>7.4301535903942896E-29</c:v>
                </c:pt>
                <c:pt idx="4412">
                  <c:v>9.3984664295217796E-29</c:v>
                </c:pt>
                <c:pt idx="4413">
                  <c:v>1.188344826923349E-28</c:v>
                </c:pt>
                <c:pt idx="4414">
                  <c:v>1.5019457544993057E-28</c:v>
                </c:pt>
                <c:pt idx="4415">
                  <c:v>1.8975459331278324E-28</c:v>
                </c:pt>
                <c:pt idx="4416">
                  <c:v>2.3963852045498777E-28</c:v>
                </c:pt>
                <c:pt idx="4417">
                  <c:v>3.0251522995576053E-28</c:v>
                </c:pt>
                <c:pt idx="4418">
                  <c:v>3.8173689820827958E-28</c:v>
                </c:pt>
                <c:pt idx="4419">
                  <c:v>4.8151222636786025E-28</c:v>
                </c:pt>
                <c:pt idx="4420">
                  <c:v>6.0712313157497807E-28</c:v>
                </c:pt>
                <c:pt idx="4421">
                  <c:v>7.6519570387213647E-28</c:v>
                </c:pt>
                <c:pt idx="4422">
                  <c:v>9.6403887751017739E-28</c:v>
                </c:pt>
                <c:pt idx="4423">
                  <c:v>1.2140675628559587E-27</c:v>
                </c:pt>
                <c:pt idx="4424">
                  <c:v>1.5283310823174407E-27</c:v>
                </c:pt>
                <c:pt idx="4425">
                  <c:v>1.9231728423457649E-27</c:v>
                </c:pt>
                <c:pt idx="4426">
                  <c:v>2.4190534908612337E-27</c:v>
                </c:pt>
                <c:pt idx="4427">
                  <c:v>3.0415776486733737E-27</c:v>
                </c:pt>
                <c:pt idx="4428">
                  <c:v>3.8227740271161288E-27</c:v>
                </c:pt>
                <c:pt idx="4429">
                  <c:v>4.8026908000170715E-27</c:v>
                </c:pt>
                <c:pt idx="4430">
                  <c:v>6.0313830392468287E-27</c:v>
                </c:pt>
                <c:pt idx="4431">
                  <c:v>7.571387532017919E-27</c:v>
                </c:pt>
                <c:pt idx="4432">
                  <c:v>9.5008032169267572E-27</c:v>
                </c:pt>
                <c:pt idx="4433">
                  <c:v>1.191712384298844E-26</c:v>
                </c:pt>
                <c:pt idx="4434">
                  <c:v>1.4942004551766943E-26</c:v>
                </c:pt>
                <c:pt idx="4435">
                  <c:v>1.8727187484505577E-26</c:v>
                </c:pt>
                <c:pt idx="4436">
                  <c:v>2.3461865166597817E-26</c:v>
                </c:pt>
                <c:pt idx="4437">
                  <c:v>2.9381826712360902E-26</c:v>
                </c:pt>
                <c:pt idx="4438">
                  <c:v>3.678081376673814E-26</c:v>
                </c:pt>
                <c:pt idx="4439">
                  <c:v>4.6024614176963102E-26</c:v>
                </c:pt>
                <c:pt idx="4440">
                  <c:v>5.756854611649914E-26</c:v>
                </c:pt>
                <c:pt idx="4441">
                  <c:v>7.1979139234599155E-26</c:v>
                </c:pt>
                <c:pt idx="4442">
                  <c:v>8.996100909520889E-26</c:v>
                </c:pt>
                <c:pt idx="4443">
                  <c:v>1.1239015494685354E-25</c:v>
                </c:pt>
                <c:pt idx="4444">
                  <c:v>1.4035519885322617E-25</c:v>
                </c:pt>
                <c:pt idx="4445">
                  <c:v>1.7520843883041867E-25</c:v>
                </c:pt>
                <c:pt idx="4446">
                  <c:v>2.1862902510778389E-25</c:v>
                </c:pt>
                <c:pt idx="4447">
                  <c:v>2.7270110561832296E-25</c:v>
                </c:pt>
                <c:pt idx="4448">
                  <c:v>3.400104471951157E-25</c:v>
                </c:pt>
                <c:pt idx="4449">
                  <c:v>4.2376385070187079E-25</c:v>
                </c:pt>
                <c:pt idx="4450">
                  <c:v>5.2793667572911858E-25</c:v>
                </c:pt>
                <c:pt idx="4451">
                  <c:v>6.5745501547485102E-25</c:v>
                </c:pt>
                <c:pt idx="4452">
                  <c:v>8.1842056627819182E-25</c:v>
                </c:pt>
                <c:pt idx="4453">
                  <c:v>1.0183880816728294E-24</c:v>
                </c:pt>
                <c:pt idx="4454">
                  <c:v>1.2667075643661211E-24</c:v>
                </c:pt>
                <c:pt idx="4455">
                  <c:v>1.5749461247749552E-24</c:v>
                </c:pt>
                <c:pt idx="4456">
                  <c:v>1.9574078358615249E-24</c:v>
                </c:pt>
                <c:pt idx="4457">
                  <c:v>2.4317740803607895E-24</c:v>
                </c:pt>
                <c:pt idx="4458">
                  <c:v>3.019891988048917E-24</c:v>
                </c:pt>
                <c:pt idx="4459">
                  <c:v>3.7487448046835924E-24</c:v>
                </c:pt>
                <c:pt idx="4460">
                  <c:v>4.6516456731855364E-24</c:v>
                </c:pt>
                <c:pt idx="4461">
                  <c:v>5.7697056491144964E-24</c:v>
                </c:pt>
                <c:pt idx="4462">
                  <c:v>7.1536381910468773E-24</c:v>
                </c:pt>
                <c:pt idx="4463">
                  <c:v>8.8659763178603307E-24</c:v>
                </c:pt>
                <c:pt idx="4464">
                  <c:v>1.0983795663635713E-23</c:v>
                </c:pt>
                <c:pt idx="4465">
                  <c:v>1.3602057461049669E-23</c:v>
                </c:pt>
                <c:pt idx="4466">
                  <c:v>1.6837710865145138E-23</c:v>
                </c:pt>
                <c:pt idx="4467">
                  <c:v>2.0834724986608073E-23</c:v>
                </c:pt>
                <c:pt idx="4468">
                  <c:v>2.5770258745916806E-23</c:v>
                </c:pt>
                <c:pt idx="4469">
                  <c:v>3.1862222654019338E-23</c:v>
                </c:pt>
                <c:pt idx="4470">
                  <c:v>3.9378542651512584E-23</c:v>
                </c:pt>
                <c:pt idx="4471">
                  <c:v>4.8648504355045389E-23</c:v>
                </c:pt>
                <c:pt idx="4472">
                  <c:v>6.0076639083304376E-23</c:v>
                </c:pt>
                <c:pt idx="4473">
                  <c:v>7.41597140353544E-23</c:v>
                </c:pt>
                <c:pt idx="4474">
                  <c:v>9.1507511810416096E-23</c:v>
                </c:pt>
                <c:pt idx="4475">
                  <c:v>1.1286823373747958E-22</c:v>
                </c:pt>
                <c:pt idx="4476">
                  <c:v>1.3915954284856002E-22</c:v>
                </c:pt>
                <c:pt idx="4477">
                  <c:v>1.715064825814675E-22</c:v>
                </c:pt>
                <c:pt idx="4478">
                  <c:v>2.1128777465790615E-22</c:v>
                </c:pt>
                <c:pt idx="4479">
                  <c:v>2.6019232398478259E-22</c:v>
                </c:pt>
                <c:pt idx="4480">
                  <c:v>3.2028815186902572E-22</c:v>
                </c:pt>
                <c:pt idx="4481">
                  <c:v>3.9410645580478297E-22</c:v>
                </c:pt>
                <c:pt idx="4482">
                  <c:v>4.8474407206616146E-22</c:v>
                </c:pt>
                <c:pt idx="4483">
                  <c:v>5.9598831740302418E-22</c:v>
                </c:pt>
                <c:pt idx="4484">
                  <c:v>7.3246903371107569E-22</c:v>
                </c:pt>
                <c:pt idx="4485">
                  <c:v>8.9984368526472384E-22</c:v>
                </c:pt>
                <c:pt idx="4486">
                  <c:v>1.1050225988607968E-21</c:v>
                </c:pt>
                <c:pt idx="4487">
                  <c:v>1.3564429374523768E-21</c:v>
                </c:pt>
                <c:pt idx="4488">
                  <c:v>1.6644018110207624E-21</c:v>
                </c:pt>
                <c:pt idx="4489">
                  <c:v>2.0414611188612205E-21</c:v>
                </c:pt>
                <c:pt idx="4490">
                  <c:v>2.5029393624775467E-21</c:v>
                </c:pt>
                <c:pt idx="4491">
                  <c:v>3.0675088608405186E-21</c:v>
                </c:pt>
                <c:pt idx="4492">
                  <c:v>3.7579206515209525E-21</c:v>
                </c:pt>
                <c:pt idx="4493">
                  <c:v>4.6018840062347688E-21</c:v>
                </c:pt>
                <c:pt idx="4494">
                  <c:v>5.6331330885524845E-21</c:v>
                </c:pt>
                <c:pt idx="4495">
                  <c:v>6.8927200279818938E-21</c:v>
                </c:pt>
                <c:pt idx="4496">
                  <c:v>8.4305818098207392E-21</c:v>
                </c:pt>
                <c:pt idx="4497">
                  <c:v>1.0307438161570123E-20</c:v>
                </c:pt>
                <c:pt idx="4498">
                  <c:v>1.2597089386716435E-20</c:v>
                </c:pt>
                <c:pt idx="4499">
                  <c:v>1.5389197253412839E-20</c:v>
                </c:pt>
                <c:pt idx="4500">
                  <c:v>1.8792649065498142E-20</c:v>
                </c:pt>
                <c:pt idx="4501">
                  <c:v>2.2939625496479075E-20</c:v>
                </c:pt>
                <c:pt idx="4502">
                  <c:v>2.7990517335301021E-20</c:v>
                </c:pt>
                <c:pt idx="4503">
                  <c:v>3.4139865790871976E-20</c:v>
                </c:pt>
                <c:pt idx="4504">
                  <c:v>4.1623536404056493E-20</c:v>
                </c:pt>
                <c:pt idx="4505">
                  <c:v>5.0727379083978666E-20</c:v>
                </c:pt>
                <c:pt idx="4506">
                  <c:v>6.1797677708073675E-20</c:v>
                </c:pt>
                <c:pt idx="4507">
                  <c:v>7.5253753758470733E-20</c:v>
                </c:pt>
                <c:pt idx="4508">
                  <c:v>9.1603161586262661E-20</c:v>
                </c:pt>
                <c:pt idx="4509">
                  <c:v>1.1146000045441383E-19</c:v>
                </c:pt>
                <c:pt idx="4510">
                  <c:v>1.3556697331518895E-19</c:v>
                </c:pt>
                <c:pt idx="4511">
                  <c:v>1.6482194767017815E-19</c:v>
                </c:pt>
                <c:pt idx="4512">
                  <c:v>2.0030992381820164E-19</c:v>
                </c:pt>
                <c:pt idx="4513">
                  <c:v>2.4334149505124578E-19</c:v>
                </c:pt>
                <c:pt idx="4514">
                  <c:v>2.9549909854085295E-19</c:v>
                </c:pt>
                <c:pt idx="4515">
                  <c:v>3.5869261145874352E-19</c:v>
                </c:pt>
                <c:pt idx="4516">
                  <c:v>4.3522615224819673E-19</c:v>
                </c:pt>
                <c:pt idx="4517">
                  <c:v>5.2787831135136931E-19</c:v>
                </c:pt>
                <c:pt idx="4518">
                  <c:v>6.3999847031518159E-19</c:v>
                </c:pt>
                <c:pt idx="4519">
                  <c:v>7.756223863493922E-19</c:v>
                </c:pt>
                <c:pt idx="4520">
                  <c:v>9.3961083687667366E-19</c:v>
                </c:pt>
                <c:pt idx="4521">
                  <c:v>1.137815854103892E-18</c:v>
                </c:pt>
                <c:pt idx="4522">
                  <c:v>1.3772799553280262E-18</c:v>
                </c:pt>
                <c:pt idx="4523">
                  <c:v>1.6664748168264198E-18</c:v>
                </c:pt>
                <c:pt idx="4524">
                  <c:v>2.0155870788600019E-18</c:v>
                </c:pt>
                <c:pt idx="4525">
                  <c:v>2.4368604433254848E-18</c:v>
                </c:pt>
                <c:pt idx="4526">
                  <c:v>2.9450049774447912E-18</c:v>
                </c:pt>
                <c:pt idx="4527">
                  <c:v>3.5576866180193434E-18</c:v>
                </c:pt>
                <c:pt idx="4528">
                  <c:v>4.2961123419961194E-18</c:v>
                </c:pt>
                <c:pt idx="4529">
                  <c:v>5.1857294022007423E-18</c:v>
                </c:pt>
                <c:pt idx="4530">
                  <c:v>6.2570605068588217E-18</c:v>
                </c:pt>
                <c:pt idx="4531">
                  <c:v>7.5467009480010035E-18</c:v>
                </c:pt>
                <c:pt idx="4532">
                  <c:v>9.0985085750221214E-18</c:v>
                </c:pt>
                <c:pt idx="4533">
                  <c:v>1.0965023304666583E-17</c:v>
                </c:pt>
                <c:pt idx="4534">
                  <c:v>1.3209159721478617E-17</c:v>
                </c:pt>
                <c:pt idx="4535">
                  <c:v>1.5906224446397561E-17</c:v>
                </c:pt>
                <c:pt idx="4536">
                  <c:v>1.9146319563039373E-17</c:v>
                </c:pt>
                <c:pt idx="4537">
                  <c:v>2.3037204758826497E-17</c:v>
                </c:pt>
                <c:pt idx="4538">
                  <c:v>2.7707704276195031E-17</c:v>
                </c:pt>
                <c:pt idx="4539">
                  <c:v>3.3311760647598581E-17</c:v>
                </c:pt>
                <c:pt idx="4540">
                  <c:v>4.0033255941703266E-17</c:v>
                </c:pt>
                <c:pt idx="4541">
                  <c:v>4.8091743387712951E-17</c:v>
                </c:pt>
                <c:pt idx="4542">
                  <c:v>5.7749258369691735E-17</c:v>
                </c:pt>
                <c:pt idx="4543">
                  <c:v>6.9318408596658075E-17</c:v>
                </c:pt>
                <c:pt idx="4544">
                  <c:v>8.3171979582303209E-17</c:v>
                </c:pt>
                <c:pt idx="4545">
                  <c:v>9.9754334377921808E-17</c:v>
                </c:pt>
                <c:pt idx="4546">
                  <c:v>1.1959493692724203E-16</c:v>
                </c:pt>
                <c:pt idx="4547">
                  <c:v>1.4332438778022132E-16</c:v>
                </c:pt>
                <c:pt idx="4548">
                  <c:v>1.716934307691068E-16</c:v>
                </c:pt>
                <c:pt idx="4549">
                  <c:v>2.0559547143337834E-16</c:v>
                </c:pt>
                <c:pt idx="4550">
                  <c:v>2.4609324460813825E-16</c:v>
                </c:pt>
                <c:pt idx="4551">
                  <c:v>2.9445038215088513E-16</c:v>
                </c:pt>
                <c:pt idx="4552">
                  <c:v>3.5216876518062256E-16</c:v>
                </c:pt>
                <c:pt idx="4553">
                  <c:v>4.2103270183616903E-16</c:v>
                </c:pt>
                <c:pt idx="4554">
                  <c:v>5.0316115539028091E-16</c:v>
                </c:pt>
                <c:pt idx="4555">
                  <c:v>6.0106946320723246E-16</c:v>
                </c:pt>
                <c:pt idx="4556">
                  <c:v>7.1774223989763573E-16</c:v>
                </c:pt>
                <c:pt idx="4557">
                  <c:v>8.5671945439252942E-16</c:v>
                </c:pt>
                <c:pt idx="4558">
                  <c:v>1.0221980178559531E-15</c:v>
                </c:pt>
                <c:pt idx="4559">
                  <c:v>1.2191516259124837E-15</c:v>
                </c:pt>
                <c:pt idx="4560">
                  <c:v>1.45347207451762E-15</c:v>
                </c:pt>
                <c:pt idx="4561">
                  <c:v>1.7321358254986316E-15</c:v>
                </c:pt>
                <c:pt idx="4562">
                  <c:v>2.0634002487839625E-15</c:v>
                </c:pt>
                <c:pt idx="4563">
                  <c:v>2.4570347292402034E-15</c:v>
                </c:pt>
                <c:pt idx="4564">
                  <c:v>2.9245927150013166E-15</c:v>
                </c:pt>
                <c:pt idx="4565">
                  <c:v>3.4797318222812452E-15</c:v>
                </c:pt>
                <c:pt idx="4566">
                  <c:v>4.1385903233787347E-15</c:v>
                </c:pt>
                <c:pt idx="4567">
                  <c:v>4.9202297582937151E-15</c:v>
                </c:pt>
                <c:pt idx="4568">
                  <c:v>5.8471550590028753E-15</c:v>
                </c:pt>
                <c:pt idx="4569">
                  <c:v>6.9459254971324161E-15</c:v>
                </c:pt>
                <c:pt idx="4570">
                  <c:v>8.2478720047300456E-15</c:v>
                </c:pt>
                <c:pt idx="4571">
                  <c:v>9.7899390252467345E-15</c:v>
                </c:pt>
                <c:pt idx="4572">
                  <c:v>1.1615672086941962E-14</c:v>
                </c:pt>
                <c:pt idx="4573">
                  <c:v>1.3776375822240438E-14</c:v>
                </c:pt>
                <c:pt idx="4574">
                  <c:v>1.6332471263339101E-14</c:v>
                </c:pt>
                <c:pt idx="4575">
                  <c:v>1.9355086018155044E-14</c:v>
                </c:pt>
                <c:pt idx="4576">
                  <c:v>2.2927916477305178E-14</c:v>
                </c:pt>
                <c:pt idx="4577">
                  <c:v>2.7149407644344073E-14</c:v>
                </c:pt>
                <c:pt idx="4578">
                  <c:v>3.2135303658893454E-14</c:v>
                </c:pt>
                <c:pt idx="4579">
                  <c:v>3.8021630758159274E-14</c:v>
                </c:pt>
                <c:pt idx="4580">
                  <c:v>4.4968184484038692E-14</c:v>
                </c:pt>
                <c:pt idx="4581">
                  <c:v>5.3162604606588082E-14</c:v>
                </c:pt>
                <c:pt idx="4582">
                  <c:v>6.2825134748737068E-14</c:v>
                </c:pt>
                <c:pt idx="4583">
                  <c:v>7.4214179348226912E-14</c:v>
                </c:pt>
                <c:pt idx="4584">
                  <c:v>8.7632788710186536E-14</c:v>
                </c:pt>
                <c:pt idx="4585">
                  <c:v>1.0343622386661088E-13</c:v>
                </c:pt>
                <c:pt idx="4586">
                  <c:v>1.220407772026921E-13</c:v>
                </c:pt>
                <c:pt idx="4587">
                  <c:v>1.4393405283504486E-13</c:v>
                </c:pt>
                <c:pt idx="4588">
                  <c:v>1.6968694310788367E-13</c:v>
                </c:pt>
                <c:pt idx="4589">
                  <c:v>1.9996757496994356E-13</c:v>
                </c:pt>
                <c:pt idx="4590">
                  <c:v>2.3555754316386736E-13</c:v>
                </c:pt>
                <c:pt idx="4591">
                  <c:v>2.7737079696882756E-13</c:v>
                </c:pt>
                <c:pt idx="4592">
                  <c:v>3.2647560468043961E-13</c:v>
                </c:pt>
                <c:pt idx="4593">
                  <c:v>3.8412008622891368E-13</c:v>
                </c:pt>
                <c:pt idx="4594">
                  <c:v>4.5176188063086062E-13</c:v>
                </c:pt>
                <c:pt idx="4595">
                  <c:v>5.3110260283490489E-13</c:v>
                </c:pt>
                <c:pt idx="4596">
                  <c:v>6.2412784566277626E-13</c:v>
                </c:pt>
                <c:pt idx="4597">
                  <c:v>7.3315359891825871E-13</c:v>
                </c:pt>
                <c:pt idx="4598">
                  <c:v>8.6088009156485137E-13</c:v>
                </c:pt>
                <c:pt idx="4599">
                  <c:v>1.0104542167073785E-12</c:v>
                </c:pt>
                <c:pt idx="4600">
                  <c:v>1.1855418758580295E-12</c:v>
                </c:pt>
                <c:pt idx="4601">
                  <c:v>1.3904117819420749E-12</c:v>
                </c:pt>
                <c:pt idx="4602">
                  <c:v>1.6300324934826479E-12</c:v>
                </c:pt>
                <c:pt idx="4603">
                  <c:v>1.9101847197092657E-12</c:v>
                </c:pt>
                <c:pt idx="4604">
                  <c:v>2.2375912428703638E-12</c:v>
                </c:pt>
                <c:pt idx="4605">
                  <c:v>2.6200671553877785E-12</c:v>
                </c:pt>
                <c:pt idx="4606">
                  <c:v>3.0666935120315813E-12</c:v>
                </c:pt>
                <c:pt idx="4607">
                  <c:v>3.5880179582553517E-12</c:v>
                </c:pt>
                <c:pt idx="4608">
                  <c:v>4.1962864234393921E-12</c:v>
                </c:pt>
                <c:pt idx="4609">
                  <c:v>4.9057105713928645E-12</c:v>
                </c:pt>
                <c:pt idx="4610">
                  <c:v>5.7327763906776221E-12</c:v>
                </c:pt>
                <c:pt idx="4611">
                  <c:v>6.6966000961921488E-12</c:v>
                </c:pt>
                <c:pt idx="4612">
                  <c:v>7.8193384146560891E-12</c:v>
                </c:pt>
                <c:pt idx="4613">
                  <c:v>9.1266613556757888E-12</c:v>
                </c:pt>
                <c:pt idx="4614">
                  <c:v>1.0648296744505886E-11</c:v>
                </c:pt>
                <c:pt idx="4615">
                  <c:v>1.2418657132362517E-11</c:v>
                </c:pt>
                <c:pt idx="4616">
                  <c:v>1.4477561227707995E-11</c:v>
                </c:pt>
                <c:pt idx="4617">
                  <c:v>1.6871063732821056E-11</c:v>
                </c:pt>
                <c:pt idx="4618">
                  <c:v>1.9652409453007672E-11</c:v>
                </c:pt>
                <c:pt idx="4619">
                  <c:v>2.2883129803602737E-11</c:v>
                </c:pt>
                <c:pt idx="4620">
                  <c:v>2.663430240926541E-11</c:v>
                </c:pt>
                <c:pt idx="4621">
                  <c:v>3.0987997412572068E-11</c:v>
                </c:pt>
                <c:pt idx="4622">
                  <c:v>3.6038937431469395E-11</c:v>
                </c:pt>
                <c:pt idx="4623">
                  <c:v>4.1896401880707382E-11</c:v>
                </c:pt>
                <c:pt idx="4624">
                  <c:v>4.8686410660580192E-11</c:v>
                </c:pt>
                <c:pt idx="4625">
                  <c:v>5.6554227084416313E-11</c:v>
                </c:pt>
                <c:pt idx="4626">
                  <c:v>6.566722543997747E-11</c:v>
                </c:pt>
                <c:pt idx="4627">
                  <c:v>7.6218174844485375E-11</c:v>
                </c:pt>
                <c:pt idx="4628">
                  <c:v>8.8428998154285135E-11</c:v>
                </c:pt>
                <c:pt idx="4629">
                  <c:v>1.0255507273593326E-10</c:v>
                </c:pt>
                <c:pt idx="4630">
                  <c:v>1.1889014901699297E-10</c:v>
                </c:pt>
                <c:pt idx="4631">
                  <c:v>1.3777197304797431E-10</c:v>
                </c:pt>
                <c:pt idx="4632">
                  <c:v>1.5958871097456376E-10</c:v>
                </c:pt>
                <c:pt idx="4633">
                  <c:v>1.8478628651273204E-10</c:v>
                </c:pt>
                <c:pt idx="4634">
                  <c:v>2.1387675743083278E-10</c:v>
                </c:pt>
                <c:pt idx="4635">
                  <c:v>2.4744787388755897E-10</c:v>
                </c:pt>
                <c:pt idx="4636">
                  <c:v>2.8617398049404133E-10</c:v>
                </c:pt>
                <c:pt idx="4637">
                  <c:v>3.3082844543222062E-10</c:v>
                </c:pt>
                <c:pt idx="4638">
                  <c:v>3.8229782417232907E-10</c:v>
                </c:pt>
                <c:pt idx="4639">
                  <c:v>4.4159799262742785E-10</c:v>
                </c:pt>
                <c:pt idx="4640">
                  <c:v>5.0989251534032136E-10</c:v>
                </c:pt>
                <c:pt idx="4641">
                  <c:v>5.8851354893934069E-10</c:v>
                </c:pt>
                <c:pt idx="4642">
                  <c:v>6.7898562009554585E-10</c:v>
                </c:pt>
                <c:pt idx="4643">
                  <c:v>7.8305266108990337E-10</c:v>
                </c:pt>
                <c:pt idx="4644">
                  <c:v>9.027087354411035E-10</c:v>
                </c:pt>
                <c:pt idx="4645">
                  <c:v>1.0402329415054343E-9</c:v>
                </c:pt>
                <c:pt idx="4646">
                  <c:v>1.1982290442671979E-9</c:v>
                </c:pt>
                <c:pt idx="4647">
                  <c:v>1.3796704555004527E-9</c:v>
                </c:pt>
                <c:pt idx="4648">
                  <c:v>1.5879512610021232E-9</c:v>
                </c:pt>
                <c:pt idx="4649">
                  <c:v>1.8269440816729189E-9</c:v>
                </c:pt>
                <c:pt idx="4650">
                  <c:v>2.1010656539707229E-9</c:v>
                </c:pt>
                <c:pt idx="4651">
                  <c:v>2.4153511259156346E-9</c:v>
                </c:pt>
                <c:pt idx="4652">
                  <c:v>2.775538188760496E-9</c:v>
                </c:pt>
                <c:pt idx="4653">
                  <c:v>3.1881623031767766E-9</c:v>
                </c:pt>
                <c:pt idx="4654">
                  <c:v>3.6606644340311424E-9</c:v>
                </c:pt>
                <c:pt idx="4655">
                  <c:v>4.2015128814138972E-9</c:v>
                </c:pt>
                <c:pt idx="4656">
                  <c:v>4.8203409895964541E-9</c:v>
                </c:pt>
                <c:pt idx="4657">
                  <c:v>5.5281027323359083E-9</c:v>
                </c:pt>
                <c:pt idx="4658">
                  <c:v>6.3372484149418536E-9</c:v>
                </c:pt>
                <c:pt idx="4659">
                  <c:v>7.2619230035836022E-9</c:v>
                </c:pt>
                <c:pt idx="4660">
                  <c:v>8.318189893532119E-9</c:v>
                </c:pt>
                <c:pt idx="4661">
                  <c:v>9.5242832638313481E-9</c:v>
                </c:pt>
                <c:pt idx="4662">
                  <c:v>1.0900892540036513E-8</c:v>
                </c:pt>
                <c:pt idx="4663">
                  <c:v>1.2471482903319696E-8</c:v>
                </c:pt>
                <c:pt idx="4664">
                  <c:v>1.426265624799215E-8</c:v>
                </c:pt>
                <c:pt idx="4665">
                  <c:v>1.6304557505400129E-8</c:v>
                </c:pt>
                <c:pt idx="4666">
                  <c:v>1.8631331825751701E-8</c:v>
                </c:pt>
                <c:pt idx="4667">
                  <c:v>2.1281638746867273E-8</c:v>
                </c:pt>
                <c:pt idx="4668">
                  <c:v>2.4299230186815392E-8</c:v>
                </c:pt>
                <c:pt idx="4669">
                  <c:v>2.7733599883306342E-8</c:v>
                </c:pt>
                <c:pt idx="4670">
                  <c:v>3.1640712774658263E-8</c:v>
                </c:pt>
                <c:pt idx="4671">
                  <c:v>3.6083823784049808E-8</c:v>
                </c:pt>
                <c:pt idx="4672">
                  <c:v>4.1134396540355937E-8</c:v>
                </c:pt>
                <c:pt idx="4673">
                  <c:v>4.6873133755864149E-8</c:v>
                </c:pt>
                <c:pt idx="4674">
                  <c:v>5.3391132295257038E-8</c:v>
                </c:pt>
                <c:pt idx="4675">
                  <c:v>6.079117742428886E-8</c:v>
                </c:pt>
                <c:pt idx="4676">
                  <c:v>6.9189192334556885E-8</c:v>
                </c:pt>
                <c:pt idx="4677">
                  <c:v>7.8715860818028524E-8</c:v>
                </c:pt>
                <c:pt idx="4678">
                  <c:v>8.9518442928273819E-8</c:v>
                </c:pt>
                <c:pt idx="4679">
                  <c:v>1.0176280563290077E-7</c:v>
                </c:pt>
                <c:pt idx="4680">
                  <c:v>1.1563569285351243E-7</c:v>
                </c:pt>
                <c:pt idx="4681">
                  <c:v>1.3134726192722159E-7</c:v>
                </c:pt>
                <c:pt idx="4682">
                  <c:v>1.4913391643117006E-7</c:v>
                </c:pt>
                <c:pt idx="4683">
                  <c:v>1.6926146851422311E-7</c:v>
                </c:pt>
                <c:pt idx="4684">
                  <c:v>1.920286674062467E-7</c:v>
                </c:pt>
                <c:pt idx="4685">
                  <c:v>2.1777113465541279E-7</c:v>
                </c:pt>
                <c:pt idx="4686">
                  <c:v>2.4686575091112648E-7</c:v>
                </c:pt>
                <c:pt idx="4687">
                  <c:v>2.7973554376012257E-7</c:v>
                </c:pt>
                <c:pt idx="4688">
                  <c:v>3.1685513127529101E-7</c:v>
                </c:pt>
                <c:pt idx="4689">
                  <c:v>3.587567815928159E-7</c:v>
                </c:pt>
                <c:pt idx="4690">
                  <c:v>4.0603715503936104E-7</c:v>
                </c:pt>
                <c:pt idx="4691">
                  <c:v>4.5936480213642372E-7</c:v>
                </c:pt>
                <c:pt idx="4692">
                  <c:v>5.194884982677081E-7</c:v>
                </c:pt>
                <c:pt idx="4693">
                  <c:v>5.8724650396478619E-7</c:v>
                </c:pt>
                <c:pt idx="4694">
                  <c:v>6.6357684870946089E-7</c:v>
                </c:pt>
                <c:pt idx="4695">
                  <c:v>7.4952874593520766E-7</c:v>
                </c:pt>
                <c:pt idx="4696">
                  <c:v>8.4627525760797863E-7</c:v>
                </c:pt>
                <c:pt idx="4697">
                  <c:v>9.5512733845645529E-7</c:v>
                </c:pt>
                <c:pt idx="4698">
                  <c:v>1.0775494026885519E-6</c:v>
                </c:pt>
                <c:pt idx="4699">
                  <c:v>1.2151765699646571E-6</c:v>
                </c:pt>
                <c:pt idx="4700">
                  <c:v>1.3698337625971517E-6</c:v>
                </c:pt>
                <c:pt idx="4701">
                  <c:v>1.5435568425141057E-6</c:v>
                </c:pt>
                <c:pt idx="4702">
                  <c:v>1.7386159945760349E-6</c:v>
                </c:pt>
                <c:pt idx="4703">
                  <c:v>1.9575415824882355E-6</c:v>
                </c:pt>
                <c:pt idx="4704">
                  <c:v>2.2031527249364618E-6</c:v>
                </c:pt>
                <c:pt idx="4705">
                  <c:v>2.4785888628300257E-6</c:v>
                </c:pt>
                <c:pt idx="4706">
                  <c:v>2.7873446138094784E-6</c:v>
                </c:pt>
                <c:pt idx="4707">
                  <c:v>3.1333082376265137E-6</c:v>
                </c:pt>
                <c:pt idx="4708">
                  <c:v>3.5208040657971567E-6</c:v>
                </c:pt>
                <c:pt idx="4709">
                  <c:v>3.9546392812489344E-6</c:v>
                </c:pt>
                <c:pt idx="4710">
                  <c:v>4.4401554687158022E-6</c:v>
                </c:pt>
                <c:pt idx="4711">
                  <c:v>4.9832853945901985E-6</c:v>
                </c:pt>
                <c:pt idx="4712">
                  <c:v>5.5906155160309297E-6</c:v>
                </c:pt>
                <c:pt idx="4713">
                  <c:v>6.2694547635839583E-6</c:v>
                </c:pt>
                <c:pt idx="4714">
                  <c:v>7.0279101896408673E-6</c:v>
                </c:pt>
                <c:pt idx="4715">
                  <c:v>7.8749701269996999E-6</c:v>
                </c:pt>
                <c:pt idx="4716">
                  <c:v>8.8205955578746163E-6</c:v>
                </c:pt>
                <c:pt idx="4717">
                  <c:v>9.8758204542208971E-6</c:v>
                </c:pt>
                <c:pt idx="4718">
                  <c:v>1.1052861915499431E-5</c:v>
                </c:pt>
                <c:pt idx="4719">
                  <c:v>1.2365241000331712E-5</c:v>
                </c:pt>
                <c:pt idx="4720">
                  <c:v>1.3827915224224796E-5</c:v>
                </c:pt>
                <c:pt idx="4721">
                  <c:v>1.5457423777045842E-5</c:v>
                </c:pt>
                <c:pt idx="4722">
                  <c:v>1.7272046601561975E-5</c:v>
                </c:pt>
                <c:pt idx="4723">
                  <c:v>1.9291978568546767E-5</c:v>
                </c:pt>
                <c:pt idx="4724">
                  <c:v>2.1539520085086554E-5</c:v>
                </c:pt>
                <c:pt idx="4725">
                  <c:v>2.4039285581256456E-5</c:v>
                </c:pt>
                <c:pt idx="4726">
                  <c:v>2.6818431436709505E-5</c:v>
                </c:pt>
                <c:pt idx="4727">
                  <c:v>2.9906905033431838E-5</c:v>
                </c:pt>
                <c:pt idx="4728">
                  <c:v>3.3337716754445654E-5</c:v>
                </c:pt>
                <c:pt idx="4729">
                  <c:v>3.71472368911058E-5</c:v>
                </c:pt>
                <c:pt idx="4730">
                  <c:v>4.1375519574393102E-5</c:v>
                </c:pt>
                <c:pt idx="4731">
                  <c:v>4.6066656008784135E-5</c:v>
                </c:pt>
                <c:pt idx="4732">
                  <c:v>5.1269159461491862E-5</c:v>
                </c:pt>
                <c:pt idx="4733">
                  <c:v>5.7036384645679525E-5</c:v>
                </c:pt>
                <c:pt idx="4734">
                  <c:v>6.342698433431951E-5</c:v>
                </c:pt>
                <c:pt idx="4735">
                  <c:v>7.0505406252280761E-5</c:v>
                </c:pt>
                <c:pt idx="4736">
                  <c:v>7.8342433518696313E-5</c:v>
                </c:pt>
                <c:pt idx="4737">
                  <c:v>8.7015772150302173E-5</c:v>
                </c:pt>
                <c:pt idx="4738">
                  <c:v>9.6610689389993657E-5</c:v>
                </c:pt>
                <c:pt idx="4739">
                  <c:v>1.0722070689395228E-4</c:v>
                </c:pt>
                <c:pt idx="4740">
                  <c:v>1.1894835309615526E-4</c:v>
                </c:pt>
                <c:pt idx="4741">
                  <c:v>1.3190597937150434E-4</c:v>
                </c:pt>
                <c:pt idx="4742">
                  <c:v>1.4621664493907004E-4</c:v>
                </c:pt>
                <c:pt idx="4743">
                  <c:v>1.6201507578562688E-4</c:v>
                </c:pt>
                <c:pt idx="4744">
                  <c:v>1.7944870324766675E-4</c:v>
                </c:pt>
                <c:pt idx="4745">
                  <c:v>1.9867878826798239E-4</c:v>
                </c:pt>
                <c:pt idx="4746">
                  <c:v>2.1988163774164099E-4</c:v>
                </c:pt>
                <c:pt idx="4747">
                  <c:v>2.4324991978626363E-4</c:v>
                </c:pt>
                <c:pt idx="4748">
                  <c:v>2.6899408521388889E-4</c:v>
                </c:pt>
                <c:pt idx="4749">
                  <c:v>2.9734390294685952E-4</c:v>
                </c:pt>
                <c:pt idx="4750">
                  <c:v>3.2855011760901421E-4</c:v>
                </c:pt>
                <c:pt idx="4751">
                  <c:v>3.6288623803640611E-4</c:v>
                </c:pt>
                <c:pt idx="4752">
                  <c:v>4.0065046598969785E-4</c:v>
                </c:pt>
                <c:pt idx="4753">
                  <c:v>4.421677749136842E-4</c:v>
                </c:pt>
                <c:pt idx="4754">
                  <c:v>4.8779214917867041E-4</c:v>
                </c:pt>
                <c:pt idx="4755">
                  <c:v>5.3790899485430465E-4</c:v>
                </c:pt>
                <c:pt idx="4756">
                  <c:v>5.9293773370905454E-4</c:v>
                </c:pt>
                <c:pt idx="4757">
                  <c:v>6.5333459279865499E-4</c:v>
                </c:pt>
                <c:pt idx="4758">
                  <c:v>7.1959560270424942E-4</c:v>
                </c:pt>
                <c:pt idx="4759">
                  <c:v>7.9225981820641518E-4</c:v>
                </c:pt>
                <c:pt idx="4760">
                  <c:v>8.7191277593432728E-4</c:v>
                </c:pt>
                <c:pt idx="4761">
                  <c:v>9.5919020431050423E-4</c:v>
                </c:pt>
                <c:pt idx="4762">
                  <c:v>1.0547820019202608E-3</c:v>
                </c:pt>
                <c:pt idx="4763">
                  <c:v>1.1594365012714575E-3</c:v>
                </c:pt>
                <c:pt idx="4764">
                  <c:v>1.273965035773418E-3</c:v>
                </c:pt>
                <c:pt idx="4765">
                  <c:v>1.3992468286540809E-3</c:v>
                </c:pt>
                <c:pt idx="4766">
                  <c:v>1.5362342234500911E-3</c:v>
                </c:pt>
                <c:pt idx="4767">
                  <c:v>1.6859582766457543E-3</c:v>
                </c:pt>
                <c:pt idx="4768">
                  <c:v>1.8495347340011235E-3</c:v>
                </c:pt>
                <c:pt idx="4769">
                  <c:v>2.028170413097352E-3</c:v>
                </c:pt>
                <c:pt idx="4770">
                  <c:v>2.2231700156355575E-3</c:v>
                </c:pt>
                <c:pt idx="4771">
                  <c:v>2.4359433940537396E-3</c:v>
                </c:pt>
                <c:pt idx="4772">
                  <c:v>2.6680132980711683E-3</c:v>
                </c:pt>
                <c:pt idx="4773">
                  <c:v>2.9210236278305883E-3</c:v>
                </c:pt>
                <c:pt idx="4774">
                  <c:v>3.196748221381095E-3</c:v>
                </c:pt>
                <c:pt idx="4775">
                  <c:v>3.4971002053278272E-3</c:v>
                </c:pt>
                <c:pt idx="4776">
                  <c:v>3.8241419385635477E-3</c:v>
                </c:pt>
                <c:pt idx="4777">
                  <c:v>4.180095580090081E-3</c:v>
                </c:pt>
                <c:pt idx="4778">
                  <c:v>4.5673543130293846E-3</c:v>
                </c:pt>
                <c:pt idx="4779">
                  <c:v>4.9884942580107079E-3</c:v>
                </c:pt>
                <c:pt idx="4780">
                  <c:v>5.4462871101985215E-3</c:v>
                </c:pt>
                <c:pt idx="4781">
                  <c:v>5.9437135352884392E-3</c:v>
                </c:pt>
                <c:pt idx="4782">
                  <c:v>6.483977360842756E-3</c:v>
                </c:pt>
                <c:pt idx="4783">
                  <c:v>7.0705206003546187E-3</c:v>
                </c:pt>
                <c:pt idx="4784">
                  <c:v>7.7070393484174257E-3</c:v>
                </c:pt>
                <c:pt idx="4785">
                  <c:v>8.3975005863234642E-3</c:v>
                </c:pt>
                <c:pt idx="4786">
                  <c:v>9.1461599383202627E-3</c:v>
                </c:pt>
                <c:pt idx="4787">
                  <c:v>9.9575804196024194E-3</c:v>
                </c:pt>
                <c:pt idx="4788">
                  <c:v>1.0836652217908029E-2</c:v>
                </c:pt>
                <c:pt idx="4789">
                  <c:v>1.1788613551307968E-2</c:v>
                </c:pt>
                <c:pt idx="4790">
                  <c:v>1.2819072645421221E-2</c:v>
                </c:pt>
                <c:pt idx="4791">
                  <c:v>1.3934030873842868E-2</c:v>
                </c:pt>
                <c:pt idx="4792">
                  <c:v>1.5139907106032243E-2</c:v>
                </c:pt>
                <c:pt idx="4793">
                  <c:v>1.64435633072572E-2</c:v>
                </c:pt>
                <c:pt idx="4794">
                  <c:v>1.7852331435426583E-2</c:v>
                </c:pt>
                <c:pt idx="4795">
                  <c:v>1.9374041679743853E-2</c:v>
                </c:pt>
                <c:pt idx="4796">
                  <c:v>2.1017052086080096E-2</c:v>
                </c:pt>
                <c:pt idx="4797">
                  <c:v>2.2790279613772921E-2</c:v>
                </c:pt>
                <c:pt idx="4798">
                  <c:v>2.4703232668204733E-2</c:v>
                </c:pt>
                <c:pt idx="4799">
                  <c:v>2.6766045152977074E-2</c:v>
                </c:pt>
                <c:pt idx="4800">
                  <c:v>2.8989512084778207E-2</c:v>
                </c:pt>
                <c:pt idx="4801">
                  <c:v>3.1385126813106456E-2</c:v>
                </c:pt>
                <c:pt idx="4802">
                  <c:v>3.3965119885868721E-2</c:v>
                </c:pt>
                <c:pt idx="4803">
                  <c:v>3.6742499600491418E-2</c:v>
                </c:pt>
                <c:pt idx="4804">
                  <c:v>3.9731094278554535E-2</c:v>
                </c:pt>
                <c:pt idx="4805">
                  <c:v>4.2945596300073413E-2</c:v>
                </c:pt>
                <c:pt idx="4806">
                  <c:v>4.6401607931388478E-2</c:v>
                </c:pt>
                <c:pt idx="4807">
                  <c:v>5.0115688978172146E-2</c:v>
                </c:pt>
                <c:pt idx="4808">
                  <c:v>5.410540629230421E-2</c:v>
                </c:pt>
                <c:pt idx="4809">
                  <c:v>5.8389385158292055E-2</c:v>
                </c:pt>
                <c:pt idx="4810">
                  <c:v>6.2987362581504378E-2</c:v>
                </c:pt>
                <c:pt idx="4811">
                  <c:v>6.7920242496730968E-2</c:v>
                </c:pt>
                <c:pt idx="4812">
                  <c:v>7.3210152911467E-2</c:v>
                </c:pt>
                <c:pt idx="4813">
                  <c:v>7.8880504993831244E-2</c:v>
                </c:pt>
                <c:pt idx="4814">
                  <c:v>8.4956054110150281E-2</c:v>
                </c:pt>
                <c:pt idx="4815">
                  <c:v>9.146296281197136E-2</c:v>
                </c:pt>
                <c:pt idx="4816">
                  <c:v>9.8428865766578624E-2</c:v>
                </c:pt>
                <c:pt idx="4817">
                  <c:v>0.10588293661898694</c:v>
                </c:pt>
                <c:pt idx="4818">
                  <c:v>0.11385595676685051</c:v>
                </c:pt>
                <c:pt idx="4819">
                  <c:v>0.12238038602275439</c:v>
                </c:pt>
                <c:pt idx="4820">
                  <c:v>0.13149043513093531</c:v>
                </c:pt>
                <c:pt idx="4821">
                  <c:v>0.14122214009760725</c:v>
                </c:pt>
                <c:pt idx="4822">
                  <c:v>0.15161343828574206</c:v>
                </c:pt>
                <c:pt idx="4823">
                  <c:v>0.1627042462163617</c:v>
                </c:pt>
                <c:pt idx="4824">
                  <c:v>0.17453653900915203</c:v>
                </c:pt>
                <c:pt idx="4825">
                  <c:v>0.18715443138549595</c:v>
                </c:pt>
                <c:pt idx="4826">
                  <c:v>0.20060426014684751</c:v>
                </c:pt>
                <c:pt idx="4827">
                  <c:v>0.21493466803074712</c:v>
                </c:pt>
                <c:pt idx="4828">
                  <c:v>0.23019668883569691</c:v>
                </c:pt>
                <c:pt idx="4829">
                  <c:v>0.24644383369460396</c:v>
                </c:pt>
                <c:pt idx="4830">
                  <c:v>0.26373217836454849</c:v>
                </c:pt>
                <c:pt idx="4831">
                  <c:v>0.28212045138827696</c:v>
                </c:pt>
                <c:pt idx="4832">
                  <c:v>0.30167012297006146</c:v>
                </c:pt>
                <c:pt idx="4833">
                  <c:v>0.32244549439542486</c:v>
                </c:pt>
                <c:pt idx="4834">
                  <c:v>0.34451378781073622</c:v>
                </c:pt>
                <c:pt idx="4835">
                  <c:v>0.36794523616485619</c:v>
                </c:pt>
                <c:pt idx="4836">
                  <c:v>0.39281317310087521</c:v>
                </c:pt>
                <c:pt idx="4837">
                  <c:v>0.41919412257158833</c:v>
                </c:pt>
                <c:pt idx="4838">
                  <c:v>0.44716788793770768</c:v>
                </c:pt>
                <c:pt idx="4839">
                  <c:v>0.47681764029296808</c:v>
                </c:pt>
                <c:pt idx="4840">
                  <c:v>0.5082300057453043</c:v>
                </c:pt>
                <c:pt idx="4841">
                  <c:v>0.54149515136814008</c:v>
                </c:pt>
                <c:pt idx="4842">
                  <c:v>0.57670686952068784</c:v>
                </c:pt>
                <c:pt idx="4843">
                  <c:v>0.61396266022094803</c:v>
                </c:pt>
                <c:pt idx="4844">
                  <c:v>0.65336381123998366</c:v>
                </c:pt>
                <c:pt idx="4845">
                  <c:v>0.69501547557098753</c:v>
                </c:pt>
                <c:pt idx="4846">
                  <c:v>0.73902674591180695</c:v>
                </c:pt>
                <c:pt idx="4847">
                  <c:v>0.78551072578495584</c:v>
                </c:pt>
                <c:pt idx="4848">
                  <c:v>0.83458459690479248</c:v>
                </c:pt>
                <c:pt idx="4849">
                  <c:v>0.8863696823876015</c:v>
                </c:pt>
                <c:pt idx="4850">
                  <c:v>0.94099150538679588</c:v>
                </c:pt>
                <c:pt idx="4851">
                  <c:v>0.99857984272247535</c:v>
                </c:pt>
                <c:pt idx="4852">
                  <c:v>1.0592687730622039</c:v>
                </c:pt>
                <c:pt idx="4853">
                  <c:v>1.1231967191981937</c:v>
                </c:pt>
                <c:pt idx="4854">
                  <c:v>1.1905064839551709</c:v>
                </c:pt>
                <c:pt idx="4855">
                  <c:v>1.2613452792531852</c:v>
                </c:pt>
                <c:pt idx="4856">
                  <c:v>1.3358647478405239</c:v>
                </c:pt>
                <c:pt idx="4857">
                  <c:v>1.4142209772038896</c:v>
                </c:pt>
                <c:pt idx="4858">
                  <c:v>1.4965745051561128</c:v>
                </c:pt>
                <c:pt idx="4859">
                  <c:v>1.5830903165959938</c:v>
                </c:pt>
                <c:pt idx="4860">
                  <c:v>1.6739378309306068</c:v>
                </c:pt>
                <c:pt idx="4861">
                  <c:v>1.7692908796474462</c:v>
                </c:pt>
                <c:pt idx="4862">
                  <c:v>1.8693276735224567</c:v>
                </c:pt>
                <c:pt idx="4863">
                  <c:v>1.9742307589502262</c:v>
                </c:pt>
                <c:pt idx="4864">
                  <c:v>2.0841869628845187</c:v>
                </c:pt>
                <c:pt idx="4865">
                  <c:v>2.1993873258811147</c:v>
                </c:pt>
                <c:pt idx="4866">
                  <c:v>2.3200270227405122</c:v>
                </c:pt>
                <c:pt idx="4867">
                  <c:v>2.4463052702555945</c:v>
                </c:pt>
                <c:pt idx="4868">
                  <c:v>2.5784252215790606</c:v>
                </c:pt>
                <c:pt idx="4869">
                  <c:v>2.7165938467371227</c:v>
                </c:pt>
                <c:pt idx="4870">
                  <c:v>2.8610217988299382</c:v>
                </c:pt>
                <c:pt idx="4871">
                  <c:v>3.0119232654754895</c:v>
                </c:pt>
                <c:pt idx="4872">
                  <c:v>3.1695158050721641</c:v>
                </c:pt>
                <c:pt idx="4873">
                  <c:v>3.3340201674762113</c:v>
                </c:pt>
                <c:pt idx="4874">
                  <c:v>3.5056600987137081</c:v>
                </c:pt>
                <c:pt idx="4875">
                  <c:v>3.6846621293724096</c:v>
                </c:pt>
                <c:pt idx="4876">
                  <c:v>3.8712553463473927</c:v>
                </c:pt>
                <c:pt idx="4877">
                  <c:v>4.0656711476451681</c:v>
                </c:pt>
                <c:pt idx="4878">
                  <c:v>4.2681429799845567</c:v>
                </c:pt>
                <c:pt idx="4879">
                  <c:v>4.4789060589685796</c:v>
                </c:pt>
                <c:pt idx="4880">
                  <c:v>4.6981970716402737</c:v>
                </c:pt>
                <c:pt idx="4881">
                  <c:v>4.9262538612765017</c:v>
                </c:pt>
                <c:pt idx="4882">
                  <c:v>5.1633150943175377</c:v>
                </c:pt>
                <c:pt idx="4883">
                  <c:v>5.4096199093763575</c:v>
                </c:pt>
                <c:pt idx="4884">
                  <c:v>5.6654075483202373</c:v>
                </c:pt>
                <c:pt idx="4885">
                  <c:v>5.9309169694682558</c:v>
                </c:pt>
                <c:pt idx="4886">
                  <c:v>6.2063864430016551</c:v>
                </c:pt>
                <c:pt idx="4887">
                  <c:v>6.4920531287394887</c:v>
                </c:pt>
                <c:pt idx="4888">
                  <c:v>6.7881526364898361</c:v>
                </c:pt>
                <c:pt idx="4889">
                  <c:v>7.0949185692462855</c:v>
                </c:pt>
                <c:pt idx="4890">
                  <c:v>7.4125820495612942</c:v>
                </c:pt>
                <c:pt idx="4891">
                  <c:v>7.7413712294911221</c:v>
                </c:pt>
                <c:pt idx="4892">
                  <c:v>8.0815107845720622</c:v>
                </c:pt>
                <c:pt idx="4893">
                  <c:v>8.4332213923540618</c:v>
                </c:pt>
                <c:pt idx="4894">
                  <c:v>8.796719196085439</c:v>
                </c:pt>
                <c:pt idx="4895">
                  <c:v>9.1722152542109772</c:v>
                </c:pt>
                <c:pt idx="4896">
                  <c:v>9.5599149764154063</c:v>
                </c:pt>
                <c:pt idx="4897">
                  <c:v>9.9600175470141536</c:v>
                </c:pt>
                <c:pt idx="4898">
                  <c:v>10.372715336564113</c:v>
                </c:pt>
                <c:pt idx="4899">
                  <c:v>10.79819330263761</c:v>
                </c:pt>
                <c:pt idx="4900">
                  <c:v>11.236628380773608</c:v>
                </c:pt>
                <c:pt idx="4901">
                  <c:v>11.688188866690293</c:v>
                </c:pt>
                <c:pt idx="4902">
                  <c:v>12.153033790912957</c:v>
                </c:pt>
                <c:pt idx="4903">
                  <c:v>12.63131228703973</c:v>
                </c:pt>
                <c:pt idx="4904">
                  <c:v>13.123162954935319</c:v>
                </c:pt>
                <c:pt idx="4905">
                  <c:v>13.628713220208915</c:v>
                </c:pt>
                <c:pt idx="4906">
                  <c:v>14.148078691396675</c:v>
                </c:pt>
                <c:pt idx="4907">
                  <c:v>14.681362516331378</c:v>
                </c:pt>
                <c:pt idx="4908">
                  <c:v>15.228654739241462</c:v>
                </c:pt>
                <c:pt idx="4909">
                  <c:v>15.790031660178828</c:v>
                </c:pt>
                <c:pt idx="4910">
                  <c:v>16.365555198428559</c:v>
                </c:pt>
                <c:pt idx="4911">
                  <c:v>16.955272261604446</c:v>
                </c:pt>
                <c:pt idx="4912">
                  <c:v>17.559214122181125</c:v>
                </c:pt>
                <c:pt idx="4913">
                  <c:v>18.177395803256573</c:v>
                </c:pt>
                <c:pt idx="4914">
                  <c:v>18.809815475377388</c:v>
                </c:pt>
                <c:pt idx="4915">
                  <c:v>19.456453866293504</c:v>
                </c:pt>
                <c:pt idx="4916">
                  <c:v>20.117273685538116</c:v>
                </c:pt>
                <c:pt idx="4917">
                  <c:v>20.79221906575285</c:v>
                </c:pt>
                <c:pt idx="4918">
                  <c:v>21.481215022696759</c:v>
                </c:pt>
                <c:pt idx="4919">
                  <c:v>22.18416693589111</c:v>
                </c:pt>
                <c:pt idx="4920">
                  <c:v>22.900960051858473</c:v>
                </c:pt>
                <c:pt idx="4921">
                  <c:v>23.631459011916451</c:v>
                </c:pt>
                <c:pt idx="4922">
                  <c:v>24.375507406480352</c:v>
                </c:pt>
                <c:pt idx="4923">
                  <c:v>25.132927357817632</c:v>
                </c:pt>
                <c:pt idx="4924">
                  <c:v>25.903519133178349</c:v>
                </c:pt>
                <c:pt idx="4925">
                  <c:v>26.687060790200466</c:v>
                </c:pt>
                <c:pt idx="4926">
                  <c:v>27.483307856456356</c:v>
                </c:pt>
                <c:pt idx="4927">
                  <c:v>28.291993044967757</c:v>
                </c:pt>
                <c:pt idx="4928">
                  <c:v>29.112826007469522</c:v>
                </c:pt>
                <c:pt idx="4929">
                  <c:v>29.945493127148975</c:v>
                </c:pt>
                <c:pt idx="4930">
                  <c:v>30.789657352526746</c:v>
                </c:pt>
                <c:pt idx="4931">
                  <c:v>31.644958074076609</c:v>
                </c:pt>
                <c:pt idx="4932">
                  <c:v>32.511011045106827</c:v>
                </c:pt>
                <c:pt idx="4933">
                  <c:v>33.38740834834276</c:v>
                </c:pt>
                <c:pt idx="4934">
                  <c:v>34.273718409561468</c:v>
                </c:pt>
                <c:pt idx="4935">
                  <c:v>35.169486059532467</c:v>
                </c:pt>
                <c:pt idx="4936">
                  <c:v>36.07423264541606</c:v>
                </c:pt>
                <c:pt idx="4937">
                  <c:v>36.987456192661064</c:v>
                </c:pt>
                <c:pt idx="4938">
                  <c:v>37.908631618328045</c:v>
                </c:pt>
                <c:pt idx="4939">
                  <c:v>38.83721099664259</c:v>
                </c:pt>
                <c:pt idx="4940">
                  <c:v>39.772623877455182</c:v>
                </c:pt>
                <c:pt idx="4941">
                  <c:v>40.714277658151886</c:v>
                </c:pt>
                <c:pt idx="4942">
                  <c:v>41.661558009421668</c:v>
                </c:pt>
                <c:pt idx="4943">
                  <c:v>42.613829355143572</c:v>
                </c:pt>
                <c:pt idx="4944">
                  <c:v>43.570435406510107</c:v>
                </c:pt>
                <c:pt idx="4945">
                  <c:v>44.530699750352234</c:v>
                </c:pt>
                <c:pt idx="4946">
                  <c:v>45.493926491477175</c:v>
                </c:pt>
                <c:pt idx="4947">
                  <c:v>46.459400948673242</c:v>
                </c:pt>
                <c:pt idx="4948">
                  <c:v>47.426390403875928</c:v>
                </c:pt>
                <c:pt idx="4949">
                  <c:v>48.394144903828675</c:v>
                </c:pt>
                <c:pt idx="4950">
                  <c:v>49.361898113408543</c:v>
                </c:pt>
                <c:pt idx="4951">
                  <c:v>50.328868219623423</c:v>
                </c:pt>
                <c:pt idx="4952">
                  <c:v>51.294258885124066</c:v>
                </c:pt>
                <c:pt idx="4953">
                  <c:v>52.25726024991063</c:v>
                </c:pt>
                <c:pt idx="4954">
                  <c:v>53.217049979750968</c:v>
                </c:pt>
                <c:pt idx="4955">
                  <c:v>54.172794359667598</c:v>
                </c:pt>
                <c:pt idx="4956">
                  <c:v>55.123649430691337</c:v>
                </c:pt>
                <c:pt idx="4957">
                  <c:v>56.068762167924113</c:v>
                </c:pt>
                <c:pt idx="4958">
                  <c:v>57.00727169780145</c:v>
                </c:pt>
                <c:pt idx="4959">
                  <c:v>57.938310552296542</c:v>
                </c:pt>
                <c:pt idx="4960">
                  <c:v>58.861005957665029</c:v>
                </c:pt>
                <c:pt idx="4961">
                  <c:v>59.77448115519055</c:v>
                </c:pt>
                <c:pt idx="4962">
                  <c:v>60.67785675126003</c:v>
                </c:pt>
                <c:pt idx="4963">
                  <c:v>61.570252093970595</c:v>
                </c:pt>
                <c:pt idx="4964">
                  <c:v>62.450786673352255</c:v>
                </c:pt>
                <c:pt idx="4965">
                  <c:v>63.318581542178556</c:v>
                </c:pt>
                <c:pt idx="4966">
                  <c:v>64.172760754234503</c:v>
                </c:pt>
                <c:pt idx="4967">
                  <c:v>65.012452816816435</c:v>
                </c:pt>
                <c:pt idx="4968">
                  <c:v>65.83679215415296</c:v>
                </c:pt>
                <c:pt idx="4969">
                  <c:v>66.644920578359915</c:v>
                </c:pt>
                <c:pt idx="4970">
                  <c:v>67.435988764476107</c:v>
                </c:pt>
                <c:pt idx="4971">
                  <c:v>68.209157726070515</c:v>
                </c:pt>
                <c:pt idx="4972">
                  <c:v>68.963600287866669</c:v>
                </c:pt>
                <c:pt idx="4973">
                  <c:v>69.698502551794903</c:v>
                </c:pt>
                <c:pt idx="4974">
                  <c:v>70.413065352859903</c:v>
                </c:pt>
                <c:pt idx="4975">
                  <c:v>71.10650570119941</c:v>
                </c:pt>
                <c:pt idx="4976">
                  <c:v>71.778058206708934</c:v>
                </c:pt>
                <c:pt idx="4977">
                  <c:v>72.426976482618443</c:v>
                </c:pt>
                <c:pt idx="4978">
                  <c:v>73.052534524430783</c:v>
                </c:pt>
                <c:pt idx="4979">
                  <c:v>73.654028060664658</c:v>
                </c:pt>
                <c:pt idx="4980">
                  <c:v>74.230775871893201</c:v>
                </c:pt>
                <c:pt idx="4981">
                  <c:v>74.782121074625678</c:v>
                </c:pt>
                <c:pt idx="4982">
                  <c:v>75.307432366650787</c:v>
                </c:pt>
                <c:pt idx="4983">
                  <c:v>75.806105230540339</c:v>
                </c:pt>
                <c:pt idx="4984">
                  <c:v>76.277563092104828</c:v>
                </c:pt>
                <c:pt idx="4985">
                  <c:v>76.721258430695713</c:v>
                </c:pt>
                <c:pt idx="4986">
                  <c:v>77.136673838363222</c:v>
                </c:pt>
                <c:pt idx="4987">
                  <c:v>77.523323025002838</c:v>
                </c:pt>
                <c:pt idx="4988">
                  <c:v>77.880751766758081</c:v>
                </c:pt>
                <c:pt idx="4989">
                  <c:v>78.208538795091172</c:v>
                </c:pt>
                <c:pt idx="4990">
                  <c:v>78.506296624085778</c:v>
                </c:pt>
                <c:pt idx="4991">
                  <c:v>78.773672313708161</c:v>
                </c:pt>
                <c:pt idx="4992">
                  <c:v>79.010348166922256</c:v>
                </c:pt>
                <c:pt idx="4993">
                  <c:v>79.216042358731215</c:v>
                </c:pt>
                <c:pt idx="4994">
                  <c:v>79.390509495402355</c:v>
                </c:pt>
                <c:pt idx="4995">
                  <c:v>79.533541102321792</c:v>
                </c:pt>
                <c:pt idx="4996">
                  <c:v>79.644966039121385</c:v>
                </c:pt>
                <c:pt idx="4997">
                  <c:v>79.724650840921015</c:v>
                </c:pt>
                <c:pt idx="4998">
                  <c:v>79.77249998473323</c:v>
                </c:pt>
                <c:pt idx="4999">
                  <c:v>79.788456080286537</c:v>
                </c:pt>
                <c:pt idx="5000">
                  <c:v>79.77249998473323</c:v>
                </c:pt>
                <c:pt idx="5001">
                  <c:v>79.724650840921015</c:v>
                </c:pt>
                <c:pt idx="5002">
                  <c:v>79.644966039121385</c:v>
                </c:pt>
                <c:pt idx="5003">
                  <c:v>79.533541102321792</c:v>
                </c:pt>
                <c:pt idx="5004">
                  <c:v>79.390509495402355</c:v>
                </c:pt>
                <c:pt idx="5005">
                  <c:v>79.216042358731215</c:v>
                </c:pt>
                <c:pt idx="5006">
                  <c:v>79.010348166922256</c:v>
                </c:pt>
                <c:pt idx="5007">
                  <c:v>78.773672313708161</c:v>
                </c:pt>
                <c:pt idx="5008">
                  <c:v>78.506296624085778</c:v>
                </c:pt>
                <c:pt idx="5009">
                  <c:v>78.208538795091172</c:v>
                </c:pt>
                <c:pt idx="5010">
                  <c:v>77.880751766758081</c:v>
                </c:pt>
                <c:pt idx="5011">
                  <c:v>77.523323025002838</c:v>
                </c:pt>
                <c:pt idx="5012">
                  <c:v>77.136673838363222</c:v>
                </c:pt>
                <c:pt idx="5013">
                  <c:v>76.721258430695713</c:v>
                </c:pt>
                <c:pt idx="5014">
                  <c:v>76.277563092104828</c:v>
                </c:pt>
                <c:pt idx="5015">
                  <c:v>75.806105230540339</c:v>
                </c:pt>
                <c:pt idx="5016">
                  <c:v>75.307432366650787</c:v>
                </c:pt>
                <c:pt idx="5017">
                  <c:v>74.782121074625678</c:v>
                </c:pt>
                <c:pt idx="5018">
                  <c:v>74.230775871893201</c:v>
                </c:pt>
                <c:pt idx="5019">
                  <c:v>73.654028060664658</c:v>
                </c:pt>
                <c:pt idx="5020">
                  <c:v>73.052534524430783</c:v>
                </c:pt>
                <c:pt idx="5021">
                  <c:v>72.426976482618443</c:v>
                </c:pt>
                <c:pt idx="5022">
                  <c:v>71.778058206708934</c:v>
                </c:pt>
                <c:pt idx="5023">
                  <c:v>71.10650570119941</c:v>
                </c:pt>
                <c:pt idx="5024">
                  <c:v>70.413065352859903</c:v>
                </c:pt>
                <c:pt idx="5025">
                  <c:v>69.698502551794903</c:v>
                </c:pt>
                <c:pt idx="5026">
                  <c:v>68.963600287866669</c:v>
                </c:pt>
                <c:pt idx="5027">
                  <c:v>68.209157726070515</c:v>
                </c:pt>
                <c:pt idx="5028">
                  <c:v>67.435988764476107</c:v>
                </c:pt>
                <c:pt idx="5029">
                  <c:v>66.644920578359915</c:v>
                </c:pt>
                <c:pt idx="5030">
                  <c:v>65.83679215415296</c:v>
                </c:pt>
                <c:pt idx="5031">
                  <c:v>65.012452816816435</c:v>
                </c:pt>
                <c:pt idx="5032">
                  <c:v>64.172760754234503</c:v>
                </c:pt>
                <c:pt idx="5033">
                  <c:v>63.318581542178556</c:v>
                </c:pt>
                <c:pt idx="5034">
                  <c:v>62.450786673352255</c:v>
                </c:pt>
                <c:pt idx="5035">
                  <c:v>61.570252093970595</c:v>
                </c:pt>
                <c:pt idx="5036">
                  <c:v>60.67785675126003</c:v>
                </c:pt>
                <c:pt idx="5037">
                  <c:v>59.77448115519055</c:v>
                </c:pt>
                <c:pt idx="5038">
                  <c:v>58.861005957665029</c:v>
                </c:pt>
                <c:pt idx="5039">
                  <c:v>57.938310552296542</c:v>
                </c:pt>
                <c:pt idx="5040">
                  <c:v>57.00727169780145</c:v>
                </c:pt>
                <c:pt idx="5041">
                  <c:v>56.068762167924113</c:v>
                </c:pt>
                <c:pt idx="5042">
                  <c:v>55.123649430691337</c:v>
                </c:pt>
                <c:pt idx="5043">
                  <c:v>54.172794359667598</c:v>
                </c:pt>
                <c:pt idx="5044">
                  <c:v>53.217049979750968</c:v>
                </c:pt>
                <c:pt idx="5045">
                  <c:v>52.25726024991063</c:v>
                </c:pt>
                <c:pt idx="5046">
                  <c:v>51.294258885124066</c:v>
                </c:pt>
                <c:pt idx="5047">
                  <c:v>50.328868219623423</c:v>
                </c:pt>
                <c:pt idx="5048">
                  <c:v>49.361898113408543</c:v>
                </c:pt>
                <c:pt idx="5049">
                  <c:v>48.394144903828675</c:v>
                </c:pt>
                <c:pt idx="5050">
                  <c:v>47.426390403875928</c:v>
                </c:pt>
                <c:pt idx="5051">
                  <c:v>46.459400948673242</c:v>
                </c:pt>
                <c:pt idx="5052">
                  <c:v>45.493926491477175</c:v>
                </c:pt>
                <c:pt idx="5053">
                  <c:v>44.530699750352234</c:v>
                </c:pt>
                <c:pt idx="5054">
                  <c:v>43.570435406510107</c:v>
                </c:pt>
                <c:pt idx="5055">
                  <c:v>42.613829355143572</c:v>
                </c:pt>
                <c:pt idx="5056">
                  <c:v>41.661558009421668</c:v>
                </c:pt>
                <c:pt idx="5057">
                  <c:v>40.714277658151886</c:v>
                </c:pt>
                <c:pt idx="5058">
                  <c:v>39.772623877455182</c:v>
                </c:pt>
                <c:pt idx="5059">
                  <c:v>38.83721099664259</c:v>
                </c:pt>
                <c:pt idx="5060">
                  <c:v>37.908631618328045</c:v>
                </c:pt>
                <c:pt idx="5061">
                  <c:v>36.987456192661064</c:v>
                </c:pt>
                <c:pt idx="5062">
                  <c:v>36.07423264541606</c:v>
                </c:pt>
                <c:pt idx="5063">
                  <c:v>35.169486059532467</c:v>
                </c:pt>
                <c:pt idx="5064">
                  <c:v>34.273718409561468</c:v>
                </c:pt>
                <c:pt idx="5065">
                  <c:v>33.38740834834276</c:v>
                </c:pt>
                <c:pt idx="5066">
                  <c:v>32.511011045106827</c:v>
                </c:pt>
                <c:pt idx="5067">
                  <c:v>31.644958074076609</c:v>
                </c:pt>
                <c:pt idx="5068">
                  <c:v>30.789657352526746</c:v>
                </c:pt>
                <c:pt idx="5069">
                  <c:v>29.945493127148975</c:v>
                </c:pt>
                <c:pt idx="5070">
                  <c:v>29.112826007469522</c:v>
                </c:pt>
                <c:pt idx="5071">
                  <c:v>28.291993044967757</c:v>
                </c:pt>
                <c:pt idx="5072">
                  <c:v>27.483307856456356</c:v>
                </c:pt>
                <c:pt idx="5073">
                  <c:v>26.687060790200466</c:v>
                </c:pt>
                <c:pt idx="5074">
                  <c:v>25.903519133178349</c:v>
                </c:pt>
                <c:pt idx="5075">
                  <c:v>25.132927357817632</c:v>
                </c:pt>
                <c:pt idx="5076">
                  <c:v>24.375507406480352</c:v>
                </c:pt>
                <c:pt idx="5077">
                  <c:v>23.631459011916451</c:v>
                </c:pt>
                <c:pt idx="5078">
                  <c:v>22.900960051858473</c:v>
                </c:pt>
                <c:pt idx="5079">
                  <c:v>22.18416693589111</c:v>
                </c:pt>
                <c:pt idx="5080">
                  <c:v>21.481215022696759</c:v>
                </c:pt>
                <c:pt idx="5081">
                  <c:v>20.79221906575285</c:v>
                </c:pt>
                <c:pt idx="5082">
                  <c:v>20.117273685538116</c:v>
                </c:pt>
                <c:pt idx="5083">
                  <c:v>19.456453866293504</c:v>
                </c:pt>
                <c:pt idx="5084">
                  <c:v>18.809815475377388</c:v>
                </c:pt>
                <c:pt idx="5085">
                  <c:v>18.177395803256573</c:v>
                </c:pt>
                <c:pt idx="5086">
                  <c:v>17.559214122181125</c:v>
                </c:pt>
                <c:pt idx="5087">
                  <c:v>16.955272261604446</c:v>
                </c:pt>
                <c:pt idx="5088">
                  <c:v>16.365555198428559</c:v>
                </c:pt>
                <c:pt idx="5089">
                  <c:v>15.790031660178828</c:v>
                </c:pt>
                <c:pt idx="5090">
                  <c:v>15.228654739241462</c:v>
                </c:pt>
                <c:pt idx="5091">
                  <c:v>14.681362516331378</c:v>
                </c:pt>
                <c:pt idx="5092">
                  <c:v>14.148078691396675</c:v>
                </c:pt>
                <c:pt idx="5093">
                  <c:v>13.628713220208915</c:v>
                </c:pt>
                <c:pt idx="5094">
                  <c:v>13.123162954935319</c:v>
                </c:pt>
                <c:pt idx="5095">
                  <c:v>12.63131228703973</c:v>
                </c:pt>
                <c:pt idx="5096">
                  <c:v>12.153033790912957</c:v>
                </c:pt>
                <c:pt idx="5097">
                  <c:v>11.688188866690293</c:v>
                </c:pt>
                <c:pt idx="5098">
                  <c:v>11.236628380773608</c:v>
                </c:pt>
                <c:pt idx="5099">
                  <c:v>10.79819330263761</c:v>
                </c:pt>
                <c:pt idx="5100">
                  <c:v>10.372715336564113</c:v>
                </c:pt>
                <c:pt idx="5101">
                  <c:v>9.9600175470141536</c:v>
                </c:pt>
                <c:pt idx="5102">
                  <c:v>9.5599149764154063</c:v>
                </c:pt>
                <c:pt idx="5103">
                  <c:v>9.1722152542109772</c:v>
                </c:pt>
                <c:pt idx="5104">
                  <c:v>8.796719196085439</c:v>
                </c:pt>
                <c:pt idx="5105">
                  <c:v>8.4332213923540618</c:v>
                </c:pt>
                <c:pt idx="5106">
                  <c:v>8.0815107845720622</c:v>
                </c:pt>
                <c:pt idx="5107">
                  <c:v>7.7413712294911221</c:v>
                </c:pt>
                <c:pt idx="5108">
                  <c:v>7.4125820495612942</c:v>
                </c:pt>
                <c:pt idx="5109">
                  <c:v>7.0949185692462855</c:v>
                </c:pt>
                <c:pt idx="5110">
                  <c:v>6.7881526364898361</c:v>
                </c:pt>
                <c:pt idx="5111">
                  <c:v>6.4920531287394887</c:v>
                </c:pt>
                <c:pt idx="5112">
                  <c:v>6.2063864430016551</c:v>
                </c:pt>
                <c:pt idx="5113">
                  <c:v>5.9309169694682558</c:v>
                </c:pt>
                <c:pt idx="5114">
                  <c:v>5.6654075483202373</c:v>
                </c:pt>
                <c:pt idx="5115">
                  <c:v>5.4096199093763575</c:v>
                </c:pt>
                <c:pt idx="5116">
                  <c:v>5.1633150943175377</c:v>
                </c:pt>
                <c:pt idx="5117">
                  <c:v>4.9262538612765017</c:v>
                </c:pt>
                <c:pt idx="5118">
                  <c:v>4.6981970716402737</c:v>
                </c:pt>
                <c:pt idx="5119">
                  <c:v>4.4789060589685796</c:v>
                </c:pt>
                <c:pt idx="5120">
                  <c:v>4.2681429799845567</c:v>
                </c:pt>
                <c:pt idx="5121">
                  <c:v>4.0656711476451681</c:v>
                </c:pt>
                <c:pt idx="5122">
                  <c:v>3.8712553463473927</c:v>
                </c:pt>
                <c:pt idx="5123">
                  <c:v>3.6846621293724096</c:v>
                </c:pt>
                <c:pt idx="5124">
                  <c:v>3.5056600987137081</c:v>
                </c:pt>
                <c:pt idx="5125">
                  <c:v>3.3340201674762113</c:v>
                </c:pt>
                <c:pt idx="5126">
                  <c:v>3.1695158050721641</c:v>
                </c:pt>
                <c:pt idx="5127">
                  <c:v>3.0119232654754895</c:v>
                </c:pt>
                <c:pt idx="5128">
                  <c:v>2.8610217988299382</c:v>
                </c:pt>
                <c:pt idx="5129">
                  <c:v>2.7165938467371227</c:v>
                </c:pt>
                <c:pt idx="5130">
                  <c:v>2.5784252215790606</c:v>
                </c:pt>
                <c:pt idx="5131">
                  <c:v>2.4463052702555945</c:v>
                </c:pt>
                <c:pt idx="5132">
                  <c:v>2.3200270227405122</c:v>
                </c:pt>
                <c:pt idx="5133">
                  <c:v>2.1993873258811147</c:v>
                </c:pt>
                <c:pt idx="5134">
                  <c:v>2.0841869628845187</c:v>
                </c:pt>
                <c:pt idx="5135">
                  <c:v>1.9742307589502262</c:v>
                </c:pt>
                <c:pt idx="5136">
                  <c:v>1.8693276735224567</c:v>
                </c:pt>
                <c:pt idx="5137">
                  <c:v>1.7692908796474462</c:v>
                </c:pt>
                <c:pt idx="5138">
                  <c:v>1.6739378309306068</c:v>
                </c:pt>
                <c:pt idx="5139">
                  <c:v>1.5830903165959938</c:v>
                </c:pt>
                <c:pt idx="5140">
                  <c:v>1.4965745051561128</c:v>
                </c:pt>
                <c:pt idx="5141">
                  <c:v>1.4142209772038896</c:v>
                </c:pt>
                <c:pt idx="5142">
                  <c:v>1.3358647478405239</c:v>
                </c:pt>
                <c:pt idx="5143">
                  <c:v>1.2613452792531852</c:v>
                </c:pt>
                <c:pt idx="5144">
                  <c:v>1.1905064839551709</c:v>
                </c:pt>
                <c:pt idx="5145">
                  <c:v>1.1231967191981937</c:v>
                </c:pt>
                <c:pt idx="5146">
                  <c:v>1.0592687730622039</c:v>
                </c:pt>
                <c:pt idx="5147">
                  <c:v>0.99857984272247535</c:v>
                </c:pt>
                <c:pt idx="5148">
                  <c:v>0.94099150538679588</c:v>
                </c:pt>
                <c:pt idx="5149">
                  <c:v>0.8863696823876015</c:v>
                </c:pt>
                <c:pt idx="5150">
                  <c:v>0.83458459690479248</c:v>
                </c:pt>
                <c:pt idx="5151">
                  <c:v>0.78551072578495584</c:v>
                </c:pt>
                <c:pt idx="5152">
                  <c:v>0.73902674591180695</c:v>
                </c:pt>
                <c:pt idx="5153">
                  <c:v>0.69501547557098753</c:v>
                </c:pt>
                <c:pt idx="5154">
                  <c:v>0.65336381123998366</c:v>
                </c:pt>
                <c:pt idx="5155">
                  <c:v>0.61396266022094803</c:v>
                </c:pt>
                <c:pt idx="5156">
                  <c:v>0.57670686952068784</c:v>
                </c:pt>
                <c:pt idx="5157">
                  <c:v>0.54149515136814008</c:v>
                </c:pt>
                <c:pt idx="5158">
                  <c:v>0.5082300057453043</c:v>
                </c:pt>
                <c:pt idx="5159">
                  <c:v>0.47681764029296808</c:v>
                </c:pt>
                <c:pt idx="5160">
                  <c:v>0.44716788793770768</c:v>
                </c:pt>
                <c:pt idx="5161">
                  <c:v>0.41919412257158833</c:v>
                </c:pt>
                <c:pt idx="5162">
                  <c:v>0.39281317310087521</c:v>
                </c:pt>
                <c:pt idx="5163">
                  <c:v>0.36794523616485619</c:v>
                </c:pt>
                <c:pt idx="5164">
                  <c:v>0.34451378781073622</c:v>
                </c:pt>
                <c:pt idx="5165">
                  <c:v>0.32244549439542486</c:v>
                </c:pt>
                <c:pt idx="5166">
                  <c:v>0.30167012297006146</c:v>
                </c:pt>
                <c:pt idx="5167">
                  <c:v>0.28212045138827696</c:v>
                </c:pt>
                <c:pt idx="5168">
                  <c:v>0.26373217836454849</c:v>
                </c:pt>
                <c:pt idx="5169">
                  <c:v>0.24644383369460396</c:v>
                </c:pt>
                <c:pt idx="5170">
                  <c:v>0.23019668883569691</c:v>
                </c:pt>
                <c:pt idx="5171">
                  <c:v>0.21493466803074712</c:v>
                </c:pt>
                <c:pt idx="5172">
                  <c:v>0.20060426014684751</c:v>
                </c:pt>
                <c:pt idx="5173">
                  <c:v>0.18715443138549595</c:v>
                </c:pt>
                <c:pt idx="5174">
                  <c:v>0.17453653900915203</c:v>
                </c:pt>
                <c:pt idx="5175">
                  <c:v>0.1627042462163617</c:v>
                </c:pt>
                <c:pt idx="5176">
                  <c:v>0.15161343828574206</c:v>
                </c:pt>
                <c:pt idx="5177">
                  <c:v>0.14122214009760725</c:v>
                </c:pt>
                <c:pt idx="5178">
                  <c:v>0.13149043513093531</c:v>
                </c:pt>
                <c:pt idx="5179">
                  <c:v>0.12238038602275439</c:v>
                </c:pt>
                <c:pt idx="5180">
                  <c:v>0.11385595676685051</c:v>
                </c:pt>
                <c:pt idx="5181">
                  <c:v>0.10588293661898694</c:v>
                </c:pt>
                <c:pt idx="5182">
                  <c:v>9.8428865766578624E-2</c:v>
                </c:pt>
                <c:pt idx="5183">
                  <c:v>9.146296281197136E-2</c:v>
                </c:pt>
                <c:pt idx="5184">
                  <c:v>8.4956054110150281E-2</c:v>
                </c:pt>
                <c:pt idx="5185">
                  <c:v>7.8880504993831244E-2</c:v>
                </c:pt>
                <c:pt idx="5186">
                  <c:v>7.3210152911467E-2</c:v>
                </c:pt>
                <c:pt idx="5187">
                  <c:v>6.7920242496730968E-2</c:v>
                </c:pt>
                <c:pt idx="5188">
                  <c:v>6.2987362581504378E-2</c:v>
                </c:pt>
                <c:pt idx="5189">
                  <c:v>5.8389385158292055E-2</c:v>
                </c:pt>
                <c:pt idx="5190">
                  <c:v>5.410540629230421E-2</c:v>
                </c:pt>
                <c:pt idx="5191">
                  <c:v>5.0115688978172146E-2</c:v>
                </c:pt>
                <c:pt idx="5192">
                  <c:v>4.6401607931388478E-2</c:v>
                </c:pt>
                <c:pt idx="5193">
                  <c:v>4.2945596300073413E-2</c:v>
                </c:pt>
                <c:pt idx="5194">
                  <c:v>3.9731094278554535E-2</c:v>
                </c:pt>
                <c:pt idx="5195">
                  <c:v>3.6742499600491418E-2</c:v>
                </c:pt>
                <c:pt idx="5196">
                  <c:v>3.3965119885868721E-2</c:v>
                </c:pt>
                <c:pt idx="5197">
                  <c:v>3.1385126813106456E-2</c:v>
                </c:pt>
                <c:pt idx="5198">
                  <c:v>2.8989512084778207E-2</c:v>
                </c:pt>
                <c:pt idx="5199">
                  <c:v>2.6766045152977074E-2</c:v>
                </c:pt>
                <c:pt idx="5200">
                  <c:v>2.4703232668204733E-2</c:v>
                </c:pt>
                <c:pt idx="5201">
                  <c:v>2.2790279613772921E-2</c:v>
                </c:pt>
                <c:pt idx="5202">
                  <c:v>2.1017052086080096E-2</c:v>
                </c:pt>
                <c:pt idx="5203">
                  <c:v>1.9374041679743853E-2</c:v>
                </c:pt>
                <c:pt idx="5204">
                  <c:v>1.7852331435426583E-2</c:v>
                </c:pt>
                <c:pt idx="5205">
                  <c:v>1.64435633072572E-2</c:v>
                </c:pt>
                <c:pt idx="5206">
                  <c:v>1.5139907106032243E-2</c:v>
                </c:pt>
                <c:pt idx="5207">
                  <c:v>1.3934030873842868E-2</c:v>
                </c:pt>
                <c:pt idx="5208">
                  <c:v>1.2819072645421221E-2</c:v>
                </c:pt>
                <c:pt idx="5209">
                  <c:v>1.1788613551307968E-2</c:v>
                </c:pt>
                <c:pt idx="5210">
                  <c:v>1.0836652217908029E-2</c:v>
                </c:pt>
                <c:pt idx="5211">
                  <c:v>9.9575804196024194E-3</c:v>
                </c:pt>
                <c:pt idx="5212">
                  <c:v>9.1461599383202627E-3</c:v>
                </c:pt>
                <c:pt idx="5213">
                  <c:v>8.3975005863234642E-3</c:v>
                </c:pt>
                <c:pt idx="5214">
                  <c:v>7.7070393484174257E-3</c:v>
                </c:pt>
                <c:pt idx="5215">
                  <c:v>7.0705206003546187E-3</c:v>
                </c:pt>
                <c:pt idx="5216">
                  <c:v>6.483977360842756E-3</c:v>
                </c:pt>
                <c:pt idx="5217">
                  <c:v>5.9437135352884392E-3</c:v>
                </c:pt>
                <c:pt idx="5218">
                  <c:v>5.4462871101985215E-3</c:v>
                </c:pt>
                <c:pt idx="5219">
                  <c:v>4.9884942580107079E-3</c:v>
                </c:pt>
                <c:pt idx="5220">
                  <c:v>4.5673543130293846E-3</c:v>
                </c:pt>
                <c:pt idx="5221">
                  <c:v>4.180095580090081E-3</c:v>
                </c:pt>
                <c:pt idx="5222">
                  <c:v>3.8241419385635477E-3</c:v>
                </c:pt>
                <c:pt idx="5223">
                  <c:v>3.4971002053278272E-3</c:v>
                </c:pt>
                <c:pt idx="5224">
                  <c:v>3.196748221381095E-3</c:v>
                </c:pt>
                <c:pt idx="5225">
                  <c:v>2.9210236278305883E-3</c:v>
                </c:pt>
                <c:pt idx="5226">
                  <c:v>2.6680132980711683E-3</c:v>
                </c:pt>
                <c:pt idx="5227">
                  <c:v>2.4359433940537396E-3</c:v>
                </c:pt>
                <c:pt idx="5228">
                  <c:v>2.2231700156355575E-3</c:v>
                </c:pt>
                <c:pt idx="5229">
                  <c:v>2.028170413097352E-3</c:v>
                </c:pt>
                <c:pt idx="5230">
                  <c:v>1.8495347340011235E-3</c:v>
                </c:pt>
                <c:pt idx="5231">
                  <c:v>1.6859582766457543E-3</c:v>
                </c:pt>
                <c:pt idx="5232">
                  <c:v>1.5362342234500911E-3</c:v>
                </c:pt>
                <c:pt idx="5233">
                  <c:v>1.3992468286540809E-3</c:v>
                </c:pt>
                <c:pt idx="5234">
                  <c:v>1.273965035773418E-3</c:v>
                </c:pt>
                <c:pt idx="5235">
                  <c:v>1.1594365012714575E-3</c:v>
                </c:pt>
                <c:pt idx="5236">
                  <c:v>1.0547820019202608E-3</c:v>
                </c:pt>
                <c:pt idx="5237">
                  <c:v>9.5919020431050423E-4</c:v>
                </c:pt>
                <c:pt idx="5238">
                  <c:v>8.7191277593432728E-4</c:v>
                </c:pt>
                <c:pt idx="5239">
                  <c:v>7.9225981820641518E-4</c:v>
                </c:pt>
                <c:pt idx="5240">
                  <c:v>7.1959560270424942E-4</c:v>
                </c:pt>
                <c:pt idx="5241">
                  <c:v>6.5333459279865499E-4</c:v>
                </c:pt>
                <c:pt idx="5242">
                  <c:v>5.9293773370905454E-4</c:v>
                </c:pt>
                <c:pt idx="5243">
                  <c:v>5.3790899485430465E-4</c:v>
                </c:pt>
                <c:pt idx="5244">
                  <c:v>4.8779214917867041E-4</c:v>
                </c:pt>
                <c:pt idx="5245">
                  <c:v>4.421677749136842E-4</c:v>
                </c:pt>
                <c:pt idx="5246">
                  <c:v>4.0065046598969785E-4</c:v>
                </c:pt>
                <c:pt idx="5247">
                  <c:v>3.6288623803640611E-4</c:v>
                </c:pt>
                <c:pt idx="5248">
                  <c:v>3.2855011760901421E-4</c:v>
                </c:pt>
                <c:pt idx="5249">
                  <c:v>2.9734390294685952E-4</c:v>
                </c:pt>
                <c:pt idx="5250">
                  <c:v>2.6899408521388889E-4</c:v>
                </c:pt>
                <c:pt idx="5251">
                  <c:v>2.4324991978626363E-4</c:v>
                </c:pt>
                <c:pt idx="5252">
                  <c:v>2.1988163774164099E-4</c:v>
                </c:pt>
                <c:pt idx="5253">
                  <c:v>1.9867878826798239E-4</c:v>
                </c:pt>
                <c:pt idx="5254">
                  <c:v>1.7944870324766675E-4</c:v>
                </c:pt>
                <c:pt idx="5255">
                  <c:v>1.6201507578562688E-4</c:v>
                </c:pt>
                <c:pt idx="5256">
                  <c:v>1.4621664493907004E-4</c:v>
                </c:pt>
                <c:pt idx="5257">
                  <c:v>1.3190597937150434E-4</c:v>
                </c:pt>
                <c:pt idx="5258">
                  <c:v>1.1894835309615526E-4</c:v>
                </c:pt>
                <c:pt idx="5259">
                  <c:v>1.0722070689395228E-4</c:v>
                </c:pt>
                <c:pt idx="5260">
                  <c:v>9.6610689389993657E-5</c:v>
                </c:pt>
                <c:pt idx="5261">
                  <c:v>8.7015772150302173E-5</c:v>
                </c:pt>
                <c:pt idx="5262">
                  <c:v>7.8342433518696313E-5</c:v>
                </c:pt>
                <c:pt idx="5263">
                  <c:v>7.0505406252280761E-5</c:v>
                </c:pt>
                <c:pt idx="5264">
                  <c:v>6.342698433431951E-5</c:v>
                </c:pt>
                <c:pt idx="5265">
                  <c:v>5.7036384645679525E-5</c:v>
                </c:pt>
                <c:pt idx="5266">
                  <c:v>5.1269159461491862E-5</c:v>
                </c:pt>
                <c:pt idx="5267">
                  <c:v>4.6066656008784135E-5</c:v>
                </c:pt>
                <c:pt idx="5268">
                  <c:v>4.1375519574393102E-5</c:v>
                </c:pt>
                <c:pt idx="5269">
                  <c:v>3.71472368911058E-5</c:v>
                </c:pt>
                <c:pt idx="5270">
                  <c:v>3.3337716754445654E-5</c:v>
                </c:pt>
                <c:pt idx="5271">
                  <c:v>2.9906905033431838E-5</c:v>
                </c:pt>
                <c:pt idx="5272">
                  <c:v>2.6818431436709505E-5</c:v>
                </c:pt>
                <c:pt idx="5273">
                  <c:v>2.4039285581256456E-5</c:v>
                </c:pt>
                <c:pt idx="5274">
                  <c:v>2.1539520085086554E-5</c:v>
                </c:pt>
                <c:pt idx="5275">
                  <c:v>1.9291978568546767E-5</c:v>
                </c:pt>
                <c:pt idx="5276">
                  <c:v>1.7272046601561975E-5</c:v>
                </c:pt>
                <c:pt idx="5277">
                  <c:v>1.5457423777045842E-5</c:v>
                </c:pt>
                <c:pt idx="5278">
                  <c:v>1.3827915224224796E-5</c:v>
                </c:pt>
                <c:pt idx="5279">
                  <c:v>1.2365241000331712E-5</c:v>
                </c:pt>
                <c:pt idx="5280">
                  <c:v>1.1052861915499431E-5</c:v>
                </c:pt>
                <c:pt idx="5281">
                  <c:v>9.8758204542208971E-6</c:v>
                </c:pt>
                <c:pt idx="5282">
                  <c:v>8.8205955578746163E-6</c:v>
                </c:pt>
                <c:pt idx="5283">
                  <c:v>7.8749701269996999E-6</c:v>
                </c:pt>
                <c:pt idx="5284">
                  <c:v>7.0279101896408673E-6</c:v>
                </c:pt>
                <c:pt idx="5285">
                  <c:v>6.2694547635839583E-6</c:v>
                </c:pt>
                <c:pt idx="5286">
                  <c:v>5.5906155160309297E-6</c:v>
                </c:pt>
                <c:pt idx="5287">
                  <c:v>4.9832853945901985E-6</c:v>
                </c:pt>
                <c:pt idx="5288">
                  <c:v>4.4401554687158022E-6</c:v>
                </c:pt>
                <c:pt idx="5289">
                  <c:v>3.9546392812489344E-6</c:v>
                </c:pt>
                <c:pt idx="5290">
                  <c:v>3.5208040657971567E-6</c:v>
                </c:pt>
                <c:pt idx="5291">
                  <c:v>3.1333082376265137E-6</c:v>
                </c:pt>
                <c:pt idx="5292">
                  <c:v>2.7873446138094784E-6</c:v>
                </c:pt>
                <c:pt idx="5293">
                  <c:v>2.4785888628300257E-6</c:v>
                </c:pt>
                <c:pt idx="5294">
                  <c:v>2.2031527249364618E-6</c:v>
                </c:pt>
                <c:pt idx="5295">
                  <c:v>1.9575415824882355E-6</c:v>
                </c:pt>
                <c:pt idx="5296">
                  <c:v>1.7386159945760349E-6</c:v>
                </c:pt>
                <c:pt idx="5297">
                  <c:v>1.5435568425141057E-6</c:v>
                </c:pt>
                <c:pt idx="5298">
                  <c:v>1.3698337625971517E-6</c:v>
                </c:pt>
                <c:pt idx="5299">
                  <c:v>1.2151765699646571E-6</c:v>
                </c:pt>
                <c:pt idx="5300">
                  <c:v>1.0775494026885519E-6</c:v>
                </c:pt>
                <c:pt idx="5301">
                  <c:v>9.5512733845645529E-7</c:v>
                </c:pt>
                <c:pt idx="5302">
                  <c:v>8.4627525760797863E-7</c:v>
                </c:pt>
                <c:pt idx="5303">
                  <c:v>7.4952874593520766E-7</c:v>
                </c:pt>
                <c:pt idx="5304">
                  <c:v>6.6357684870946089E-7</c:v>
                </c:pt>
                <c:pt idx="5305">
                  <c:v>5.8724650396478619E-7</c:v>
                </c:pt>
                <c:pt idx="5306">
                  <c:v>5.194884982677081E-7</c:v>
                </c:pt>
                <c:pt idx="5307">
                  <c:v>4.5936480213642372E-7</c:v>
                </c:pt>
                <c:pt idx="5308">
                  <c:v>4.0603715503936104E-7</c:v>
                </c:pt>
                <c:pt idx="5309">
                  <c:v>3.587567815928159E-7</c:v>
                </c:pt>
                <c:pt idx="5310">
                  <c:v>3.1685513127529101E-7</c:v>
                </c:pt>
                <c:pt idx="5311">
                  <c:v>2.7973554376012257E-7</c:v>
                </c:pt>
                <c:pt idx="5312">
                  <c:v>2.4686575091112648E-7</c:v>
                </c:pt>
                <c:pt idx="5313">
                  <c:v>2.1777113465541279E-7</c:v>
                </c:pt>
                <c:pt idx="5314">
                  <c:v>1.920286674062467E-7</c:v>
                </c:pt>
                <c:pt idx="5315">
                  <c:v>1.6926146851422311E-7</c:v>
                </c:pt>
                <c:pt idx="5316">
                  <c:v>1.4913391643117006E-7</c:v>
                </c:pt>
                <c:pt idx="5317">
                  <c:v>1.3134726192722159E-7</c:v>
                </c:pt>
                <c:pt idx="5318">
                  <c:v>1.1563569285351243E-7</c:v>
                </c:pt>
                <c:pt idx="5319">
                  <c:v>1.0176280563290077E-7</c:v>
                </c:pt>
                <c:pt idx="5320">
                  <c:v>8.9518442928273819E-8</c:v>
                </c:pt>
                <c:pt idx="5321">
                  <c:v>7.8715860818028524E-8</c:v>
                </c:pt>
                <c:pt idx="5322">
                  <c:v>6.9189192334556885E-8</c:v>
                </c:pt>
                <c:pt idx="5323">
                  <c:v>6.079117742428886E-8</c:v>
                </c:pt>
                <c:pt idx="5324">
                  <c:v>5.3391132295257038E-8</c:v>
                </c:pt>
                <c:pt idx="5325">
                  <c:v>4.6873133755864149E-8</c:v>
                </c:pt>
                <c:pt idx="5326">
                  <c:v>4.1134396540355937E-8</c:v>
                </c:pt>
                <c:pt idx="5327">
                  <c:v>3.6083823784049808E-8</c:v>
                </c:pt>
                <c:pt idx="5328">
                  <c:v>3.1640712774658263E-8</c:v>
                </c:pt>
                <c:pt idx="5329">
                  <c:v>2.7733599883306342E-8</c:v>
                </c:pt>
                <c:pt idx="5330">
                  <c:v>2.4299230186815392E-8</c:v>
                </c:pt>
                <c:pt idx="5331">
                  <c:v>2.1281638746867273E-8</c:v>
                </c:pt>
                <c:pt idx="5332">
                  <c:v>1.8631331825751701E-8</c:v>
                </c:pt>
                <c:pt idx="5333">
                  <c:v>1.6304557505400129E-8</c:v>
                </c:pt>
                <c:pt idx="5334">
                  <c:v>1.426265624799215E-8</c:v>
                </c:pt>
                <c:pt idx="5335">
                  <c:v>1.2471482903319696E-8</c:v>
                </c:pt>
                <c:pt idx="5336">
                  <c:v>1.0900892540036513E-8</c:v>
                </c:pt>
                <c:pt idx="5337">
                  <c:v>9.5242832638313481E-9</c:v>
                </c:pt>
                <c:pt idx="5338">
                  <c:v>8.318189893532119E-9</c:v>
                </c:pt>
                <c:pt idx="5339">
                  <c:v>7.2619230035836022E-9</c:v>
                </c:pt>
                <c:pt idx="5340">
                  <c:v>6.3372484149418536E-9</c:v>
                </c:pt>
                <c:pt idx="5341">
                  <c:v>5.5281027323359083E-9</c:v>
                </c:pt>
                <c:pt idx="5342">
                  <c:v>4.8203409895964541E-9</c:v>
                </c:pt>
                <c:pt idx="5343">
                  <c:v>4.2015128814138972E-9</c:v>
                </c:pt>
                <c:pt idx="5344">
                  <c:v>3.6606644340311424E-9</c:v>
                </c:pt>
                <c:pt idx="5345">
                  <c:v>3.1881623031767766E-9</c:v>
                </c:pt>
                <c:pt idx="5346">
                  <c:v>2.775538188760496E-9</c:v>
                </c:pt>
                <c:pt idx="5347">
                  <c:v>2.4153511259156346E-9</c:v>
                </c:pt>
                <c:pt idx="5348">
                  <c:v>2.1010656539707229E-9</c:v>
                </c:pt>
                <c:pt idx="5349">
                  <c:v>1.8269440816729189E-9</c:v>
                </c:pt>
                <c:pt idx="5350">
                  <c:v>1.5879512610021232E-9</c:v>
                </c:pt>
                <c:pt idx="5351">
                  <c:v>1.3796704555004527E-9</c:v>
                </c:pt>
                <c:pt idx="5352">
                  <c:v>1.1982290442671979E-9</c:v>
                </c:pt>
                <c:pt idx="5353">
                  <c:v>1.0402329415054343E-9</c:v>
                </c:pt>
                <c:pt idx="5354">
                  <c:v>9.027087354411035E-10</c:v>
                </c:pt>
                <c:pt idx="5355">
                  <c:v>7.8305266108990337E-10</c:v>
                </c:pt>
                <c:pt idx="5356">
                  <c:v>6.7898562009554585E-10</c:v>
                </c:pt>
                <c:pt idx="5357">
                  <c:v>5.8851354893934069E-10</c:v>
                </c:pt>
                <c:pt idx="5358">
                  <c:v>5.0989251534032136E-10</c:v>
                </c:pt>
                <c:pt idx="5359">
                  <c:v>4.4159799262742785E-10</c:v>
                </c:pt>
                <c:pt idx="5360">
                  <c:v>3.8229782417232907E-10</c:v>
                </c:pt>
                <c:pt idx="5361">
                  <c:v>3.3082844543222062E-10</c:v>
                </c:pt>
                <c:pt idx="5362">
                  <c:v>2.8617398049404133E-10</c:v>
                </c:pt>
                <c:pt idx="5363">
                  <c:v>2.4744787388755897E-10</c:v>
                </c:pt>
                <c:pt idx="5364">
                  <c:v>2.1387675743083278E-10</c:v>
                </c:pt>
                <c:pt idx="5365">
                  <c:v>1.8478628651273204E-10</c:v>
                </c:pt>
                <c:pt idx="5366">
                  <c:v>1.5958871097456376E-10</c:v>
                </c:pt>
                <c:pt idx="5367">
                  <c:v>1.3777197304797431E-10</c:v>
                </c:pt>
                <c:pt idx="5368">
                  <c:v>1.1889014901699297E-10</c:v>
                </c:pt>
                <c:pt idx="5369">
                  <c:v>1.0255507273593326E-10</c:v>
                </c:pt>
                <c:pt idx="5370">
                  <c:v>8.8428998154285135E-11</c:v>
                </c:pt>
                <c:pt idx="5371">
                  <c:v>7.6218174844485375E-11</c:v>
                </c:pt>
                <c:pt idx="5372">
                  <c:v>6.566722543997747E-11</c:v>
                </c:pt>
                <c:pt idx="5373">
                  <c:v>5.6554227084416313E-11</c:v>
                </c:pt>
                <c:pt idx="5374">
                  <c:v>4.8686410660580192E-11</c:v>
                </c:pt>
                <c:pt idx="5375">
                  <c:v>4.1896401880707382E-11</c:v>
                </c:pt>
                <c:pt idx="5376">
                  <c:v>3.6038937431469395E-11</c:v>
                </c:pt>
                <c:pt idx="5377">
                  <c:v>3.0987997412572068E-11</c:v>
                </c:pt>
                <c:pt idx="5378">
                  <c:v>2.663430240926541E-11</c:v>
                </c:pt>
                <c:pt idx="5379">
                  <c:v>2.2883129803602737E-11</c:v>
                </c:pt>
                <c:pt idx="5380">
                  <c:v>1.9652409453007672E-11</c:v>
                </c:pt>
                <c:pt idx="5381">
                  <c:v>1.6871063732821056E-11</c:v>
                </c:pt>
                <c:pt idx="5382">
                  <c:v>1.4477561227707995E-11</c:v>
                </c:pt>
                <c:pt idx="5383">
                  <c:v>1.2418657132362517E-11</c:v>
                </c:pt>
                <c:pt idx="5384">
                  <c:v>1.0648296744505886E-11</c:v>
                </c:pt>
                <c:pt idx="5385">
                  <c:v>9.1266613556757888E-12</c:v>
                </c:pt>
                <c:pt idx="5386">
                  <c:v>7.8193384146560891E-12</c:v>
                </c:pt>
                <c:pt idx="5387">
                  <c:v>6.6966000961921488E-12</c:v>
                </c:pt>
                <c:pt idx="5388">
                  <c:v>5.7327763906776221E-12</c:v>
                </c:pt>
                <c:pt idx="5389">
                  <c:v>4.9057105713928645E-12</c:v>
                </c:pt>
                <c:pt idx="5390">
                  <c:v>4.1962864234393921E-12</c:v>
                </c:pt>
                <c:pt idx="5391">
                  <c:v>3.5880179582553517E-12</c:v>
                </c:pt>
                <c:pt idx="5392">
                  <c:v>3.0666935120315813E-12</c:v>
                </c:pt>
                <c:pt idx="5393">
                  <c:v>2.6200671553877785E-12</c:v>
                </c:pt>
                <c:pt idx="5394">
                  <c:v>2.2375912428703638E-12</c:v>
                </c:pt>
                <c:pt idx="5395">
                  <c:v>1.9101847197092657E-12</c:v>
                </c:pt>
                <c:pt idx="5396">
                  <c:v>1.6300324934826479E-12</c:v>
                </c:pt>
                <c:pt idx="5397">
                  <c:v>1.3904117819420749E-12</c:v>
                </c:pt>
                <c:pt idx="5398">
                  <c:v>1.1855418758580295E-12</c:v>
                </c:pt>
                <c:pt idx="5399">
                  <c:v>1.0104542167073785E-12</c:v>
                </c:pt>
                <c:pt idx="5400">
                  <c:v>8.6088009156485137E-13</c:v>
                </c:pt>
                <c:pt idx="5401">
                  <c:v>7.3315359891825871E-13</c:v>
                </c:pt>
                <c:pt idx="5402">
                  <c:v>6.2412784566277626E-13</c:v>
                </c:pt>
                <c:pt idx="5403">
                  <c:v>5.3110260283490489E-13</c:v>
                </c:pt>
                <c:pt idx="5404">
                  <c:v>4.5176188063086062E-13</c:v>
                </c:pt>
                <c:pt idx="5405">
                  <c:v>3.8412008622891368E-13</c:v>
                </c:pt>
                <c:pt idx="5406">
                  <c:v>3.2647560468043961E-13</c:v>
                </c:pt>
                <c:pt idx="5407">
                  <c:v>2.7737079696882756E-13</c:v>
                </c:pt>
                <c:pt idx="5408">
                  <c:v>2.3555754316386736E-13</c:v>
                </c:pt>
                <c:pt idx="5409">
                  <c:v>1.9996757496994356E-13</c:v>
                </c:pt>
                <c:pt idx="5410">
                  <c:v>1.6968694310788367E-13</c:v>
                </c:pt>
                <c:pt idx="5411">
                  <c:v>1.4393405283504486E-13</c:v>
                </c:pt>
                <c:pt idx="5412">
                  <c:v>1.220407772026921E-13</c:v>
                </c:pt>
                <c:pt idx="5413">
                  <c:v>1.0343622386661088E-13</c:v>
                </c:pt>
                <c:pt idx="5414">
                  <c:v>8.7632788710186536E-14</c:v>
                </c:pt>
                <c:pt idx="5415">
                  <c:v>7.4214179348226912E-14</c:v>
                </c:pt>
                <c:pt idx="5416">
                  <c:v>6.2825134748737068E-14</c:v>
                </c:pt>
                <c:pt idx="5417">
                  <c:v>5.3162604606588082E-14</c:v>
                </c:pt>
                <c:pt idx="5418">
                  <c:v>4.4968184484038692E-14</c:v>
                </c:pt>
                <c:pt idx="5419">
                  <c:v>3.8021630758159274E-14</c:v>
                </c:pt>
                <c:pt idx="5420">
                  <c:v>3.2135303658893454E-14</c:v>
                </c:pt>
                <c:pt idx="5421">
                  <c:v>2.7149407644344073E-14</c:v>
                </c:pt>
                <c:pt idx="5422">
                  <c:v>2.2927916477305178E-14</c:v>
                </c:pt>
                <c:pt idx="5423">
                  <c:v>1.9355086018155044E-14</c:v>
                </c:pt>
                <c:pt idx="5424">
                  <c:v>1.6332471263339101E-14</c:v>
                </c:pt>
                <c:pt idx="5425">
                  <c:v>1.3776375822240438E-14</c:v>
                </c:pt>
                <c:pt idx="5426">
                  <c:v>1.1615672086941962E-14</c:v>
                </c:pt>
                <c:pt idx="5427">
                  <c:v>9.7899390252467345E-15</c:v>
                </c:pt>
                <c:pt idx="5428">
                  <c:v>8.2478720047300456E-15</c:v>
                </c:pt>
                <c:pt idx="5429">
                  <c:v>6.9459254971324161E-15</c:v>
                </c:pt>
                <c:pt idx="5430">
                  <c:v>5.8471550590028753E-15</c:v>
                </c:pt>
                <c:pt idx="5431">
                  <c:v>4.9202297582937151E-15</c:v>
                </c:pt>
                <c:pt idx="5432">
                  <c:v>4.1385903233787347E-15</c:v>
                </c:pt>
                <c:pt idx="5433">
                  <c:v>3.4797318222812452E-15</c:v>
                </c:pt>
                <c:pt idx="5434">
                  <c:v>2.9245927150013166E-15</c:v>
                </c:pt>
                <c:pt idx="5435">
                  <c:v>2.4570347292402034E-15</c:v>
                </c:pt>
                <c:pt idx="5436">
                  <c:v>2.0634002487839625E-15</c:v>
                </c:pt>
                <c:pt idx="5437">
                  <c:v>1.7321358254986316E-15</c:v>
                </c:pt>
                <c:pt idx="5438">
                  <c:v>1.45347207451762E-15</c:v>
                </c:pt>
                <c:pt idx="5439">
                  <c:v>1.2191516259124837E-15</c:v>
                </c:pt>
                <c:pt idx="5440">
                  <c:v>1.0221980178559531E-15</c:v>
                </c:pt>
                <c:pt idx="5441">
                  <c:v>8.5671945439252942E-16</c:v>
                </c:pt>
                <c:pt idx="5442">
                  <c:v>7.1774223989763573E-16</c:v>
                </c:pt>
                <c:pt idx="5443">
                  <c:v>6.0106946320723246E-16</c:v>
                </c:pt>
                <c:pt idx="5444">
                  <c:v>5.0316115539028091E-16</c:v>
                </c:pt>
                <c:pt idx="5445">
                  <c:v>4.2103270183616903E-16</c:v>
                </c:pt>
                <c:pt idx="5446">
                  <c:v>3.5216876518062256E-16</c:v>
                </c:pt>
                <c:pt idx="5447">
                  <c:v>2.9445038215088513E-16</c:v>
                </c:pt>
                <c:pt idx="5448">
                  <c:v>2.4609324460813825E-16</c:v>
                </c:pt>
                <c:pt idx="5449">
                  <c:v>2.0559547143337834E-16</c:v>
                </c:pt>
                <c:pt idx="5450">
                  <c:v>1.716934307691068E-16</c:v>
                </c:pt>
                <c:pt idx="5451">
                  <c:v>1.4332438778022132E-16</c:v>
                </c:pt>
                <c:pt idx="5452">
                  <c:v>1.1959493692724203E-16</c:v>
                </c:pt>
                <c:pt idx="5453">
                  <c:v>9.9754334377921808E-17</c:v>
                </c:pt>
                <c:pt idx="5454">
                  <c:v>8.3171979582303209E-17</c:v>
                </c:pt>
                <c:pt idx="5455">
                  <c:v>6.9318408596658075E-17</c:v>
                </c:pt>
                <c:pt idx="5456">
                  <c:v>5.7749258369691735E-17</c:v>
                </c:pt>
                <c:pt idx="5457">
                  <c:v>4.8091743387712951E-17</c:v>
                </c:pt>
                <c:pt idx="5458">
                  <c:v>4.0033255941703266E-17</c:v>
                </c:pt>
                <c:pt idx="5459">
                  <c:v>3.3311760647598581E-17</c:v>
                </c:pt>
                <c:pt idx="5460">
                  <c:v>2.7707704276195031E-17</c:v>
                </c:pt>
                <c:pt idx="5461">
                  <c:v>2.3037204758826497E-17</c:v>
                </c:pt>
                <c:pt idx="5462">
                  <c:v>1.9146319563039373E-17</c:v>
                </c:pt>
                <c:pt idx="5463">
                  <c:v>1.5906224446397561E-17</c:v>
                </c:pt>
                <c:pt idx="5464">
                  <c:v>1.3209159721478617E-17</c:v>
                </c:pt>
                <c:pt idx="5465">
                  <c:v>1.0965023304666583E-17</c:v>
                </c:pt>
                <c:pt idx="5466">
                  <c:v>9.0985085750221214E-18</c:v>
                </c:pt>
                <c:pt idx="5467">
                  <c:v>7.5467009480010035E-18</c:v>
                </c:pt>
                <c:pt idx="5468">
                  <c:v>6.2570605068588217E-18</c:v>
                </c:pt>
                <c:pt idx="5469">
                  <c:v>5.1857294022007423E-18</c:v>
                </c:pt>
                <c:pt idx="5470">
                  <c:v>4.2961123419961194E-18</c:v>
                </c:pt>
                <c:pt idx="5471">
                  <c:v>3.5576866180193434E-18</c:v>
                </c:pt>
                <c:pt idx="5472">
                  <c:v>2.9450049774447912E-18</c:v>
                </c:pt>
                <c:pt idx="5473">
                  <c:v>2.4368604433254848E-18</c:v>
                </c:pt>
                <c:pt idx="5474">
                  <c:v>2.0155870788600019E-18</c:v>
                </c:pt>
                <c:pt idx="5475">
                  <c:v>1.6664748168264198E-18</c:v>
                </c:pt>
                <c:pt idx="5476">
                  <c:v>1.3772799553280262E-18</c:v>
                </c:pt>
                <c:pt idx="5477">
                  <c:v>1.137815854103892E-18</c:v>
                </c:pt>
                <c:pt idx="5478">
                  <c:v>9.3961083687667366E-19</c:v>
                </c:pt>
                <c:pt idx="5479">
                  <c:v>7.756223863493922E-19</c:v>
                </c:pt>
                <c:pt idx="5480">
                  <c:v>6.3999847031518159E-19</c:v>
                </c:pt>
                <c:pt idx="5481">
                  <c:v>5.2787831135136931E-19</c:v>
                </c:pt>
                <c:pt idx="5482">
                  <c:v>4.3522615224819673E-19</c:v>
                </c:pt>
                <c:pt idx="5483">
                  <c:v>3.5869261145874352E-19</c:v>
                </c:pt>
                <c:pt idx="5484">
                  <c:v>2.9549909854085295E-19</c:v>
                </c:pt>
                <c:pt idx="5485">
                  <c:v>2.4334149505124578E-19</c:v>
                </c:pt>
                <c:pt idx="5486">
                  <c:v>2.0030992381820164E-19</c:v>
                </c:pt>
                <c:pt idx="5487">
                  <c:v>1.6482194767017815E-19</c:v>
                </c:pt>
                <c:pt idx="5488">
                  <c:v>1.3556697331518895E-19</c:v>
                </c:pt>
                <c:pt idx="5489">
                  <c:v>1.1146000045441383E-19</c:v>
                </c:pt>
                <c:pt idx="5490">
                  <c:v>9.1603161586262661E-20</c:v>
                </c:pt>
                <c:pt idx="5491">
                  <c:v>7.5253753758470733E-20</c:v>
                </c:pt>
                <c:pt idx="5492">
                  <c:v>6.1797677708073675E-20</c:v>
                </c:pt>
                <c:pt idx="5493">
                  <c:v>5.0727379083978666E-20</c:v>
                </c:pt>
                <c:pt idx="5494">
                  <c:v>4.1623536404056493E-20</c:v>
                </c:pt>
                <c:pt idx="5495">
                  <c:v>3.4139865790871976E-20</c:v>
                </c:pt>
                <c:pt idx="5496">
                  <c:v>2.7990517335301021E-20</c:v>
                </c:pt>
                <c:pt idx="5497">
                  <c:v>2.2939625496479075E-20</c:v>
                </c:pt>
                <c:pt idx="5498">
                  <c:v>1.8792649065498142E-20</c:v>
                </c:pt>
                <c:pt idx="5499">
                  <c:v>1.5389197253412839E-20</c:v>
                </c:pt>
                <c:pt idx="5500">
                  <c:v>1.2597089386716435E-20</c:v>
                </c:pt>
                <c:pt idx="5501">
                  <c:v>1.0307438161570123E-20</c:v>
                </c:pt>
                <c:pt idx="5502">
                  <c:v>8.4305818098207392E-21</c:v>
                </c:pt>
                <c:pt idx="5503">
                  <c:v>6.8927200279818938E-21</c:v>
                </c:pt>
                <c:pt idx="5504">
                  <c:v>5.6331330885524845E-21</c:v>
                </c:pt>
                <c:pt idx="5505">
                  <c:v>4.6018840062347688E-21</c:v>
                </c:pt>
                <c:pt idx="5506">
                  <c:v>3.7579206515209525E-21</c:v>
                </c:pt>
                <c:pt idx="5507">
                  <c:v>3.0675088608405186E-21</c:v>
                </c:pt>
                <c:pt idx="5508">
                  <c:v>2.5029393624775467E-21</c:v>
                </c:pt>
                <c:pt idx="5509">
                  <c:v>2.0414611188612205E-21</c:v>
                </c:pt>
                <c:pt idx="5510">
                  <c:v>1.6644018110207624E-21</c:v>
                </c:pt>
                <c:pt idx="5511">
                  <c:v>1.3564429374523768E-21</c:v>
                </c:pt>
                <c:pt idx="5512">
                  <c:v>1.1050225988607968E-21</c:v>
                </c:pt>
                <c:pt idx="5513">
                  <c:v>8.9984368526472384E-22</c:v>
                </c:pt>
                <c:pt idx="5514">
                  <c:v>7.3246903371107569E-22</c:v>
                </c:pt>
                <c:pt idx="5515">
                  <c:v>5.9598831740302418E-22</c:v>
                </c:pt>
                <c:pt idx="5516">
                  <c:v>4.8474407206616146E-22</c:v>
                </c:pt>
                <c:pt idx="5517">
                  <c:v>3.9410645580478297E-22</c:v>
                </c:pt>
                <c:pt idx="5518">
                  <c:v>3.2028815186902572E-22</c:v>
                </c:pt>
                <c:pt idx="5519">
                  <c:v>2.6019232398478259E-22</c:v>
                </c:pt>
                <c:pt idx="5520">
                  <c:v>2.1128777465790615E-22</c:v>
                </c:pt>
                <c:pt idx="5521">
                  <c:v>1.715064825814675E-22</c:v>
                </c:pt>
                <c:pt idx="5522">
                  <c:v>1.3915954284856002E-22</c:v>
                </c:pt>
                <c:pt idx="5523">
                  <c:v>1.1286823373747958E-22</c:v>
                </c:pt>
                <c:pt idx="5524">
                  <c:v>9.1507511810416096E-23</c:v>
                </c:pt>
                <c:pt idx="5525">
                  <c:v>7.41597140353544E-23</c:v>
                </c:pt>
                <c:pt idx="5526">
                  <c:v>6.0076639083304376E-23</c:v>
                </c:pt>
                <c:pt idx="5527">
                  <c:v>4.8648504355045389E-23</c:v>
                </c:pt>
                <c:pt idx="5528">
                  <c:v>3.9378542651512584E-23</c:v>
                </c:pt>
                <c:pt idx="5529">
                  <c:v>3.1862222654019338E-23</c:v>
                </c:pt>
                <c:pt idx="5530">
                  <c:v>2.5770258745916806E-23</c:v>
                </c:pt>
                <c:pt idx="5531">
                  <c:v>2.0834724986608073E-23</c:v>
                </c:pt>
                <c:pt idx="5532">
                  <c:v>1.6837710865145138E-23</c:v>
                </c:pt>
                <c:pt idx="5533">
                  <c:v>1.3602057461049669E-23</c:v>
                </c:pt>
                <c:pt idx="5534">
                  <c:v>1.0983795663635713E-23</c:v>
                </c:pt>
                <c:pt idx="5535">
                  <c:v>8.8659763178603307E-24</c:v>
                </c:pt>
                <c:pt idx="5536">
                  <c:v>7.1536381910468773E-24</c:v>
                </c:pt>
                <c:pt idx="5537">
                  <c:v>5.7697056491144964E-24</c:v>
                </c:pt>
                <c:pt idx="5538">
                  <c:v>4.6516456731855364E-24</c:v>
                </c:pt>
                <c:pt idx="5539">
                  <c:v>3.7487448046835924E-24</c:v>
                </c:pt>
                <c:pt idx="5540">
                  <c:v>3.019891988048917E-24</c:v>
                </c:pt>
                <c:pt idx="5541">
                  <c:v>2.4317740803607895E-24</c:v>
                </c:pt>
                <c:pt idx="5542">
                  <c:v>1.9574078358615249E-24</c:v>
                </c:pt>
                <c:pt idx="5543">
                  <c:v>1.5749461247749552E-24</c:v>
                </c:pt>
                <c:pt idx="5544">
                  <c:v>1.2667075643661211E-24</c:v>
                </c:pt>
                <c:pt idx="5545">
                  <c:v>1.0183880816728294E-24</c:v>
                </c:pt>
                <c:pt idx="5546">
                  <c:v>8.1842056627819182E-25</c:v>
                </c:pt>
                <c:pt idx="5547">
                  <c:v>6.5745501547485102E-25</c:v>
                </c:pt>
                <c:pt idx="5548">
                  <c:v>5.2793667572911858E-25</c:v>
                </c:pt>
                <c:pt idx="5549">
                  <c:v>4.2376385070187079E-25</c:v>
                </c:pt>
                <c:pt idx="5550">
                  <c:v>3.400104471951157E-25</c:v>
                </c:pt>
                <c:pt idx="5551">
                  <c:v>2.7270110561832296E-25</c:v>
                </c:pt>
                <c:pt idx="5552">
                  <c:v>2.1862902510778389E-25</c:v>
                </c:pt>
                <c:pt idx="5553">
                  <c:v>1.7520843883041867E-25</c:v>
                </c:pt>
                <c:pt idx="5554">
                  <c:v>1.4035519885322617E-25</c:v>
                </c:pt>
                <c:pt idx="5555">
                  <c:v>1.1239015494685354E-25</c:v>
                </c:pt>
                <c:pt idx="5556">
                  <c:v>8.996100909520889E-26</c:v>
                </c:pt>
                <c:pt idx="5557">
                  <c:v>7.1979139234599155E-26</c:v>
                </c:pt>
                <c:pt idx="5558">
                  <c:v>5.756854611649914E-26</c:v>
                </c:pt>
                <c:pt idx="5559">
                  <c:v>4.6024614176963102E-26</c:v>
                </c:pt>
                <c:pt idx="5560">
                  <c:v>3.678081376673814E-26</c:v>
                </c:pt>
                <c:pt idx="5561">
                  <c:v>2.9381826712360902E-26</c:v>
                </c:pt>
                <c:pt idx="5562">
                  <c:v>2.3461865166597817E-26</c:v>
                </c:pt>
                <c:pt idx="5563">
                  <c:v>1.8727187484505577E-26</c:v>
                </c:pt>
                <c:pt idx="5564">
                  <c:v>1.4942004551766943E-26</c:v>
                </c:pt>
                <c:pt idx="5565">
                  <c:v>1.191712384298844E-26</c:v>
                </c:pt>
                <c:pt idx="5566">
                  <c:v>9.5008032169267572E-27</c:v>
                </c:pt>
                <c:pt idx="5567">
                  <c:v>7.571387532017919E-27</c:v>
                </c:pt>
                <c:pt idx="5568">
                  <c:v>6.0313830392468287E-27</c:v>
                </c:pt>
                <c:pt idx="5569">
                  <c:v>4.8026908000170715E-27</c:v>
                </c:pt>
                <c:pt idx="5570">
                  <c:v>3.8227740271161288E-27</c:v>
                </c:pt>
                <c:pt idx="5571">
                  <c:v>3.0415776486733737E-27</c:v>
                </c:pt>
                <c:pt idx="5572">
                  <c:v>2.4190534908612337E-27</c:v>
                </c:pt>
                <c:pt idx="5573">
                  <c:v>1.9231728423457649E-27</c:v>
                </c:pt>
                <c:pt idx="5574">
                  <c:v>1.5283310823174407E-27</c:v>
                </c:pt>
                <c:pt idx="5575">
                  <c:v>1.2140675628559587E-27</c:v>
                </c:pt>
                <c:pt idx="5576">
                  <c:v>9.6403887751017739E-28</c:v>
                </c:pt>
                <c:pt idx="5577">
                  <c:v>7.6519570387213647E-28</c:v>
                </c:pt>
                <c:pt idx="5578">
                  <c:v>6.0712313157497807E-28</c:v>
                </c:pt>
                <c:pt idx="5579">
                  <c:v>4.8151222636786025E-28</c:v>
                </c:pt>
                <c:pt idx="5580">
                  <c:v>3.8173689820827958E-28</c:v>
                </c:pt>
                <c:pt idx="5581">
                  <c:v>3.0251522995576053E-28</c:v>
                </c:pt>
                <c:pt idx="5582">
                  <c:v>2.3963852045498777E-28</c:v>
                </c:pt>
                <c:pt idx="5583">
                  <c:v>1.8975459331278324E-28</c:v>
                </c:pt>
                <c:pt idx="5584">
                  <c:v>1.5019457544993057E-28</c:v>
                </c:pt>
                <c:pt idx="5585">
                  <c:v>1.188344826923349E-28</c:v>
                </c:pt>
                <c:pt idx="5586">
                  <c:v>9.3984664295217796E-29</c:v>
                </c:pt>
                <c:pt idx="5587">
                  <c:v>7.4301535903942896E-29</c:v>
                </c:pt>
                <c:pt idx="5588">
                  <c:v>5.8717136815576676E-29</c:v>
                </c:pt>
                <c:pt idx="5589">
                  <c:v>4.6382935545122345E-29</c:v>
                </c:pt>
                <c:pt idx="5590">
                  <c:v>3.6625020357187916E-29</c:v>
                </c:pt>
                <c:pt idx="5591">
                  <c:v>2.8908383026137129E-29</c:v>
                </c:pt>
                <c:pt idx="5592">
                  <c:v>2.2808462358298462E-29</c:v>
                </c:pt>
                <c:pt idx="5593">
                  <c:v>1.7988481261999472E-29</c:v>
                </c:pt>
                <c:pt idx="5594">
                  <c:v>1.4181405336856118E-29</c:v>
                </c:pt>
                <c:pt idx="5595">
                  <c:v>1.1175586509173175E-29</c:v>
                </c:pt>
                <c:pt idx="5596">
                  <c:v>8.8033437699008257E-30</c:v>
                </c:pt>
                <c:pt idx="5597">
                  <c:v>6.9318838990626639E-30</c:v>
                </c:pt>
                <c:pt idx="5598">
                  <c:v>5.4560856741868057E-30</c:v>
                </c:pt>
                <c:pt idx="5599">
                  <c:v>4.2927674713261203E-30</c:v>
                </c:pt>
                <c:pt idx="5600">
                  <c:v>3.3761351994582409E-30</c:v>
                </c:pt>
                <c:pt idx="5601">
                  <c:v>2.65416903135657E-30</c:v>
                </c:pt>
                <c:pt idx="5602">
                  <c:v>2.0857565083107975E-30</c:v>
                </c:pt>
                <c:pt idx="5603">
                  <c:v>1.6384187881348009E-30</c:v>
                </c:pt>
                <c:pt idx="5604">
                  <c:v>1.2865080669271499E-30</c:v>
                </c:pt>
                <c:pt idx="5605">
                  <c:v>1.0097791293886177E-30</c:v>
                </c:pt>
                <c:pt idx="5606">
                  <c:v>7.9225784614680865E-31</c:v>
                </c:pt>
                <c:pt idx="5607">
                  <c:v>6.2134526029495362E-31</c:v>
                </c:pt>
                <c:pt idx="5608">
                  <c:v>4.8710850549023497E-31</c:v>
                </c:pt>
                <c:pt idx="5609">
                  <c:v>3.8171982692736327E-31</c:v>
                </c:pt>
                <c:pt idx="5610">
                  <c:v>2.990129555787695E-31</c:v>
                </c:pt>
                <c:pt idx="5611">
                  <c:v>2.341324315691493E-31</c:v>
                </c:pt>
                <c:pt idx="5612">
                  <c:v>1.83256516738776E-31</c:v>
                </c:pt>
                <c:pt idx="5613">
                  <c:v>1.4337834450423958E-31</c:v>
                </c:pt>
                <c:pt idx="5614">
                  <c:v>1.1213313852607666E-31</c:v>
                </c:pt>
                <c:pt idx="5615">
                  <c:v>8.7661859039025804E-32</c:v>
                </c:pt>
                <c:pt idx="5616">
                  <c:v>6.850364134297084E-32</c:v>
                </c:pt>
                <c:pt idx="5617">
                  <c:v>5.3510981908072931E-32</c:v>
                </c:pt>
                <c:pt idx="5618">
                  <c:v>4.1782889020531417E-32</c:v>
                </c:pt>
                <c:pt idx="5619">
                  <c:v>3.2612214696792906E-32</c:v>
                </c:pt>
                <c:pt idx="5620">
                  <c:v>2.5444176666710024E-32</c:v>
                </c:pt>
                <c:pt idx="5621">
                  <c:v>1.9843706463930188E-32</c:v>
                </c:pt>
                <c:pt idx="5622">
                  <c:v>1.5469756157004141E-32</c:v>
                </c:pt>
                <c:pt idx="5623">
                  <c:v>1.2055089092972243E-32</c:v>
                </c:pt>
                <c:pt idx="5624">
                  <c:v>9.3903907159502937E-33</c:v>
                </c:pt>
                <c:pt idx="5625">
                  <c:v>7.3117811404551306E-33</c:v>
                </c:pt>
                <c:pt idx="5626">
                  <c:v>5.6910052500973229E-33</c:v>
                </c:pt>
                <c:pt idx="5627">
                  <c:v>4.4277294012351123E-33</c:v>
                </c:pt>
                <c:pt idx="5628">
                  <c:v>3.4434948559115637E-33</c:v>
                </c:pt>
                <c:pt idx="5629">
                  <c:v>2.676973598508576E-33</c:v>
                </c:pt>
                <c:pt idx="5630">
                  <c:v>2.0802475522721286E-33</c:v>
                </c:pt>
                <c:pt idx="5631">
                  <c:v>1.6158916379828039E-33</c:v>
                </c:pt>
                <c:pt idx="5632">
                  <c:v>1.2546879574012156E-33</c:v>
                </c:pt>
                <c:pt idx="5633">
                  <c:v>9.7383528860042294E-34</c:v>
                </c:pt>
                <c:pt idx="5634">
                  <c:v>7.5554714422982382E-34</c:v>
                </c:pt>
                <c:pt idx="5635">
                  <c:v>5.8595452321417948E-34</c:v>
                </c:pt>
                <c:pt idx="5636">
                  <c:v>4.5424748975453589E-34</c:v>
                </c:pt>
                <c:pt idx="5637">
                  <c:v>3.5200387396819857E-34</c:v>
                </c:pt>
                <c:pt idx="5638">
                  <c:v>2.7266452165943739E-34</c:v>
                </c:pt>
                <c:pt idx="5639">
                  <c:v>2.1112327004905474E-34</c:v>
                </c:pt>
                <c:pt idx="5640">
                  <c:v>1.6340669932541705E-34</c:v>
                </c:pt>
                <c:pt idx="5641">
                  <c:v>1.2642410670470835E-34</c:v>
                </c:pt>
                <c:pt idx="5642">
                  <c:v>9.7772385579113741E-35</c:v>
                </c:pt>
                <c:pt idx="5643">
                  <c:v>7.5583815617146163E-35</c:v>
                </c:pt>
                <c:pt idx="5644">
                  <c:v>5.840737587736276E-35</c:v>
                </c:pt>
                <c:pt idx="5645">
                  <c:v>4.5116235973148061E-35</c:v>
                </c:pt>
                <c:pt idx="5646">
                  <c:v>3.4835681123114971E-35</c:v>
                </c:pt>
                <c:pt idx="5647">
                  <c:v>2.68869807142283E-35</c:v>
                </c:pt>
                <c:pt idx="5648">
                  <c:v>2.0743691599017523E-35</c:v>
                </c:pt>
                <c:pt idx="5649">
                  <c:v>1.5997655514013625E-35</c:v>
                </c:pt>
                <c:pt idx="5650">
                  <c:v>1.2332550896372665E-35</c:v>
                </c:pt>
                <c:pt idx="5651">
                  <c:v>9.503329217179631E-36</c:v>
                </c:pt>
                <c:pt idx="5652">
                  <c:v>7.3202331688139036E-36</c:v>
                </c:pt>
                <c:pt idx="5653">
                  <c:v>5.6363809337267143E-36</c:v>
                </c:pt>
                <c:pt idx="5654">
                  <c:v>4.3381248005213249E-36</c:v>
                </c:pt>
                <c:pt idx="5655">
                  <c:v>3.3375672760094144E-36</c:v>
                </c:pt>
                <c:pt idx="5656">
                  <c:v>2.5667542965687255E-36</c:v>
                </c:pt>
                <c:pt idx="5657">
                  <c:v>1.9731715678758328E-36</c:v>
                </c:pt>
                <c:pt idx="5658">
                  <c:v>1.516253032279968E-36</c:v>
                </c:pt>
                <c:pt idx="5659">
                  <c:v>1.1646751199473138E-36</c:v>
                </c:pt>
                <c:pt idx="5660">
                  <c:v>8.9426080436874027E-37</c:v>
                </c:pt>
                <c:pt idx="5661">
                  <c:v>6.8635669771976366E-37</c:v>
                </c:pt>
                <c:pt idx="5662">
                  <c:v>5.265769422963896E-37</c:v>
                </c:pt>
                <c:pt idx="5663">
                  <c:v>4.0383139837971136E-37</c:v>
                </c:pt>
                <c:pt idx="5664">
                  <c:v>3.0957409325924125E-37</c:v>
                </c:pt>
                <c:pt idx="5665">
                  <c:v>2.3722224874002323E-37</c:v>
                </c:pt>
                <c:pt idx="5666">
                  <c:v>1.8170735622053483E-37</c:v>
                </c:pt>
                <c:pt idx="5667">
                  <c:v>1.391284295452303E-37</c:v>
                </c:pt>
                <c:pt idx="5668">
                  <c:v>1.0648428974227335E-37</c:v>
                </c:pt>
                <c:pt idx="5669">
                  <c:v>8.1466953550556912E-38</c:v>
                </c:pt>
                <c:pt idx="5670">
                  <c:v>6.2302244978443344E-38</c:v>
                </c:pt>
                <c:pt idx="5671">
                  <c:v>4.7626887257279619E-38</c:v>
                </c:pt>
                <c:pt idx="5672">
                  <c:v>3.6393764685166651E-38</c:v>
                </c:pt>
                <c:pt idx="5673">
                  <c:v>2.7798928036392219E-38</c:v>
                </c:pt>
                <c:pt idx="5674">
                  <c:v>2.1225376278304321E-38</c:v>
                </c:pt>
                <c:pt idx="5675">
                  <c:v>1.6199776731078229E-38</c:v>
                </c:pt>
                <c:pt idx="5676">
                  <c:v>1.2359159648457588E-38</c:v>
                </c:pt>
                <c:pt idx="5677">
                  <c:v>9.4252990296174451E-39</c:v>
                </c:pt>
                <c:pt idx="5678">
                  <c:v>7.1850139430819241E-39</c:v>
                </c:pt>
                <c:pt idx="5679">
                  <c:v>5.4750283847106165E-39</c:v>
                </c:pt>
                <c:pt idx="5680">
                  <c:v>4.1703395531566183E-39</c:v>
                </c:pt>
                <c:pt idx="5681">
                  <c:v>3.1752852159685306E-39</c:v>
                </c:pt>
                <c:pt idx="5682">
                  <c:v>2.4166866765384756E-39</c:v>
                </c:pt>
                <c:pt idx="5683">
                  <c:v>1.8385872174787989E-39</c:v>
                </c:pt>
                <c:pt idx="5684">
                  <c:v>1.3982164499413176E-39</c:v>
                </c:pt>
                <c:pt idx="5685">
                  <c:v>1.0628962145455115E-39</c:v>
                </c:pt>
                <c:pt idx="5686">
                  <c:v>8.0766933758022119E-40</c:v>
                </c:pt>
                <c:pt idx="5687">
                  <c:v>6.1348311360951762E-40</c:v>
                </c:pt>
                <c:pt idx="5688">
                  <c:v>4.6579831457238045E-40</c:v>
                </c:pt>
                <c:pt idx="5689">
                  <c:v>3.5352448205070023E-40</c:v>
                </c:pt>
                <c:pt idx="5690">
                  <c:v>2.6820530189590194E-40</c:v>
                </c:pt>
                <c:pt idx="5691">
                  <c:v>2.0339557721247779E-40</c:v>
                </c:pt>
                <c:pt idx="5692">
                  <c:v>1.5418493199830843E-40</c:v>
                </c:pt>
                <c:pt idx="5693">
                  <c:v>1.1683383820475864E-40</c:v>
                </c:pt>
                <c:pt idx="5694">
                  <c:v>8.8495591666323349E-41</c:v>
                </c:pt>
                <c:pt idx="5695">
                  <c:v>6.7004028141139182E-41</c:v>
                </c:pt>
                <c:pt idx="5696">
                  <c:v>5.0711501509140286E-41</c:v>
                </c:pt>
                <c:pt idx="5697">
                  <c:v>3.8365274443614316E-41</c:v>
                </c:pt>
                <c:pt idx="5698">
                  <c:v>2.9013253391664396E-41</c:v>
                </c:pt>
                <c:pt idx="5699">
                  <c:v>2.1932131187779426E-41</c:v>
                </c:pt>
                <c:pt idx="5700">
                  <c:v>1.6572633309061266E-41</c:v>
                </c:pt>
                <c:pt idx="5701">
                  <c:v>1.2517813866119323E-41</c:v>
                </c:pt>
                <c:pt idx="5702">
                  <c:v>9.451304167186952E-42</c:v>
                </c:pt>
                <c:pt idx="5703">
                  <c:v>7.1331486232910814E-42</c:v>
                </c:pt>
                <c:pt idx="5704">
                  <c:v>5.3814224712848551E-42</c:v>
                </c:pt>
                <c:pt idx="5705">
                  <c:v>4.0582536235500404E-42</c:v>
                </c:pt>
                <c:pt idx="5706">
                  <c:v>3.0591978439326784E-42</c:v>
                </c:pt>
                <c:pt idx="5707">
                  <c:v>2.3051661103810535E-42</c:v>
                </c:pt>
                <c:pt idx="5708">
                  <c:v>1.7362936221049109E-42</c:v>
                </c:pt>
                <c:pt idx="5709">
                  <c:v>1.3072853550637316E-42</c:v>
                </c:pt>
                <c:pt idx="5710">
                  <c:v>9.8388401392308404E-43</c:v>
                </c:pt>
                <c:pt idx="5711">
                  <c:v>7.4019082018783521E-43</c:v>
                </c:pt>
                <c:pt idx="5712">
                  <c:v>5.5663404769760902E-43</c:v>
                </c:pt>
                <c:pt idx="5713">
                  <c:v>4.1842933309605025E-43</c:v>
                </c:pt>
                <c:pt idx="5714">
                  <c:v>3.144131917211464E-43</c:v>
                </c:pt>
                <c:pt idx="5715">
                  <c:v>2.3615964024908214E-43</c:v>
                </c:pt>
                <c:pt idx="5716">
                  <c:v>1.7731149029797104E-43</c:v>
                </c:pt>
                <c:pt idx="5717">
                  <c:v>1.3307435312620643E-43</c:v>
                </c:pt>
                <c:pt idx="5718">
                  <c:v>9.9833921272334117E-44</c:v>
                </c:pt>
                <c:pt idx="5719">
                  <c:v>7.4866611597700176E-44</c:v>
                </c:pt>
                <c:pt idx="5720">
                  <c:v>5.6120884617618129E-44</c:v>
                </c:pt>
                <c:pt idx="5721">
                  <c:v>4.2052045010880059E-44</c:v>
                </c:pt>
                <c:pt idx="5722">
                  <c:v>3.1497494975291092E-44</c:v>
                </c:pt>
                <c:pt idx="5723">
                  <c:v>2.358257325994119E-44</c:v>
                </c:pt>
                <c:pt idx="5724">
                  <c:v>1.7649509949189648E-44</c:v>
                </c:pt>
                <c:pt idx="5725">
                  <c:v>1.3203844247650024E-44</c:v>
                </c:pt>
                <c:pt idx="5726">
                  <c:v>9.874029407173371E-45</c:v>
                </c:pt>
                <c:pt idx="5727">
                  <c:v>7.3809917870735848E-45</c:v>
                </c:pt>
                <c:pt idx="5728">
                  <c:v>5.5152005586619503E-45</c:v>
                </c:pt>
                <c:pt idx="5729">
                  <c:v>4.1194020448178616E-45</c:v>
                </c:pt>
                <c:pt idx="5730">
                  <c:v>3.0756246476481835E-45</c:v>
                </c:pt>
                <c:pt idx="5731">
                  <c:v>2.295402060836237E-45</c:v>
                </c:pt>
                <c:pt idx="5732">
                  <c:v>1.7124207591858767E-45</c:v>
                </c:pt>
                <c:pt idx="5733">
                  <c:v>1.2769929012086819E-45</c:v>
                </c:pt>
                <c:pt idx="5734">
                  <c:v>9.5190315060412892E-46</c:v>
                </c:pt>
                <c:pt idx="5735">
                  <c:v>7.0928916825566456E-46</c:v>
                </c:pt>
                <c:pt idx="5736">
                  <c:v>5.2829946794261733E-46</c:v>
                </c:pt>
                <c:pt idx="5737">
                  <c:v>3.9333564152471707E-46</c:v>
                </c:pt>
                <c:pt idx="5738">
                  <c:v>2.9273369269242406E-46</c:v>
                </c:pt>
                <c:pt idx="5739">
                  <c:v>2.177751910655443E-46</c:v>
                </c:pt>
                <c:pt idx="5740">
                  <c:v>1.6194605679874773E-46</c:v>
                </c:pt>
                <c:pt idx="5741">
                  <c:v>1.2038119067699757E-46</c:v>
                </c:pt>
                <c:pt idx="5742">
                  <c:v>8.9448522933544266E-47</c:v>
                </c:pt>
                <c:pt idx="5743">
                  <c:v>6.6437609021062209E-47</c:v>
                </c:pt>
                <c:pt idx="5744">
                  <c:v>4.932659051761101E-47</c:v>
                </c:pt>
                <c:pt idx="5745">
                  <c:v>3.6607871919822527E-47</c:v>
                </c:pt>
                <c:pt idx="5746">
                  <c:v>2.7157772818331436E-47</c:v>
                </c:pt>
                <c:pt idx="5747">
                  <c:v>2.013910197273162E-47</c:v>
                </c:pt>
                <c:pt idx="5748">
                  <c:v>1.4928368023812223E-47</c:v>
                </c:pt>
                <c:pt idx="5749">
                  <c:v>1.1061419099688834E-47</c:v>
                </c:pt>
                <c:pt idx="5750">
                  <c:v>8.1928620793622981E-48</c:v>
                </c:pt>
                <c:pt idx="5751">
                  <c:v>6.0657809472965297E-48</c:v>
                </c:pt>
                <c:pt idx="5752">
                  <c:v>4.489149653444558E-48</c:v>
                </c:pt>
                <c:pt idx="5753">
                  <c:v>3.3209912148472832E-48</c:v>
                </c:pt>
                <c:pt idx="5754">
                  <c:v>2.4558263344539645E-48</c:v>
                </c:pt>
                <c:pt idx="5755">
                  <c:v>1.8153227889532802E-48</c:v>
                </c:pt>
                <c:pt idx="5756">
                  <c:v>1.3413321971282023E-48</c:v>
                </c:pt>
                <c:pt idx="5757">
                  <c:v>9.9070674873152691E-49</c:v>
                </c:pt>
                <c:pt idx="5758">
                  <c:v>7.3144247386849899E-49</c:v>
                </c:pt>
                <c:pt idx="5759">
                  <c:v>5.3981072887765773E-49</c:v>
                </c:pt>
                <c:pt idx="5760">
                  <c:v>3.9822555905213754E-49</c:v>
                </c:pt>
                <c:pt idx="5761">
                  <c:v>2.9365880789108984E-49</c:v>
                </c:pt>
                <c:pt idx="5762">
                  <c:v>2.1646277139250444E-49</c:v>
                </c:pt>
                <c:pt idx="5763">
                  <c:v>1.5949595733469355E-49</c:v>
                </c:pt>
                <c:pt idx="5764">
                  <c:v>1.1747418132554524E-49</c:v>
                </c:pt>
                <c:pt idx="5765">
                  <c:v>8.6489115706653064E-50</c:v>
                </c:pt>
                <c:pt idx="5766">
                  <c:v>6.3651225340253958E-50</c:v>
                </c:pt>
                <c:pt idx="5767">
                  <c:v>4.6825062170040714E-50</c:v>
                </c:pt>
                <c:pt idx="5768">
                  <c:v>3.443310912424366E-50</c:v>
                </c:pt>
                <c:pt idx="5769">
                  <c:v>2.5310480932095035E-50</c:v>
                </c:pt>
                <c:pt idx="5770">
                  <c:v>1.8597340303141138E-50</c:v>
                </c:pt>
                <c:pt idx="5771">
                  <c:v>1.3659272240500752E-50</c:v>
                </c:pt>
                <c:pt idx="5772">
                  <c:v>1.0028375011529086E-50</c:v>
                </c:pt>
                <c:pt idx="5773">
                  <c:v>7.3596956209740381E-51</c:v>
                </c:pt>
                <c:pt idx="5774">
                  <c:v>5.3990260491771749E-51</c:v>
                </c:pt>
                <c:pt idx="5775">
                  <c:v>3.9591073216929058E-51</c:v>
                </c:pt>
                <c:pt idx="5776">
                  <c:v>2.9020534599109186E-51</c:v>
                </c:pt>
                <c:pt idx="5777">
                  <c:v>2.1263748385912907E-51</c:v>
                </c:pt>
                <c:pt idx="5778">
                  <c:v>1.55740126442078E-51</c:v>
                </c:pt>
                <c:pt idx="5779">
                  <c:v>1.1402169781882576E-51</c:v>
                </c:pt>
                <c:pt idx="5780">
                  <c:v>8.3445085934411884E-52</c:v>
                </c:pt>
                <c:pt idx="5781">
                  <c:v>6.1043624360745031E-52</c:v>
                </c:pt>
                <c:pt idx="5782">
                  <c:v>4.4638144976682996E-52</c:v>
                </c:pt>
                <c:pt idx="5783">
                  <c:v>3.2628585566575395E-52</c:v>
                </c:pt>
                <c:pt idx="5784">
                  <c:v>2.3840570255582778E-52</c:v>
                </c:pt>
                <c:pt idx="5785">
                  <c:v>1.7412507364128391E-52</c:v>
                </c:pt>
                <c:pt idx="5786">
                  <c:v>1.2712538145859815E-52</c:v>
                </c:pt>
                <c:pt idx="5787">
                  <c:v>9.2774689025694983E-53</c:v>
                </c:pt>
                <c:pt idx="5788">
                  <c:v>6.7678858906131812E-53</c:v>
                </c:pt>
                <c:pt idx="5789">
                  <c:v>4.9351781031311884E-53</c:v>
                </c:pt>
                <c:pt idx="5790">
                  <c:v>3.5973186986572369E-53</c:v>
                </c:pt>
                <c:pt idx="5791">
                  <c:v>2.6210860689895137E-53</c:v>
                </c:pt>
                <c:pt idx="5792">
                  <c:v>1.9090175958766028E-53</c:v>
                </c:pt>
                <c:pt idx="5793">
                  <c:v>1.3898401798790367E-53</c:v>
                </c:pt>
                <c:pt idx="5794">
                  <c:v>1.0114538608750853E-53</c:v>
                </c:pt>
                <c:pt idx="5795">
                  <c:v>7.357894769132637E-54</c:v>
                </c:pt>
                <c:pt idx="5796">
                  <c:v>5.3504135394913554E-54</c:v>
                </c:pt>
                <c:pt idx="5797">
                  <c:v>3.8890847805337827E-54</c:v>
                </c:pt>
                <c:pt idx="5798">
                  <c:v>2.8257501100152492E-54</c:v>
                </c:pt>
                <c:pt idx="5799">
                  <c:v>2.0523261455838069E-54</c:v>
                </c:pt>
                <c:pt idx="5800">
                  <c:v>1.4899966252498719E-54</c:v>
                </c:pt>
                <c:pt idx="5801">
                  <c:v>1.0813106336132455E-54</c:v>
                </c:pt>
                <c:pt idx="5802">
                  <c:v>7.844078751659316E-55</c:v>
                </c:pt>
                <c:pt idx="5803">
                  <c:v>5.6880014533693437E-55</c:v>
                </c:pt>
                <c:pt idx="5804">
                  <c:v>4.1229088591695568E-55</c:v>
                </c:pt>
                <c:pt idx="5805">
                  <c:v>2.9872670759707549E-55</c:v>
                </c:pt>
                <c:pt idx="5806">
                  <c:v>2.1635685133598712E-55</c:v>
                </c:pt>
                <c:pt idx="5807">
                  <c:v>1.5663670358062387E-55</c:v>
                </c:pt>
                <c:pt idx="5808">
                  <c:v>1.1335552674639986E-55</c:v>
                </c:pt>
                <c:pt idx="5809">
                  <c:v>8.2000810716664377E-56</c:v>
                </c:pt>
                <c:pt idx="5810">
                  <c:v>5.9295245990989476E-56</c:v>
                </c:pt>
                <c:pt idx="5811">
                  <c:v>4.2859577572146145E-56</c:v>
                </c:pt>
                <c:pt idx="5812">
                  <c:v>3.0967217161417577E-56</c:v>
                </c:pt>
                <c:pt idx="5813">
                  <c:v>2.2365713390447154E-56</c:v>
                </c:pt>
                <c:pt idx="5814">
                  <c:v>1.6146917006320412E-56</c:v>
                </c:pt>
                <c:pt idx="5815">
                  <c:v>1.1652597703583255E-56</c:v>
                </c:pt>
                <c:pt idx="5816">
                  <c:v>8.4058604398799555E-57</c:v>
                </c:pt>
                <c:pt idx="5817">
                  <c:v>6.0613293093479313E-57</c:v>
                </c:pt>
                <c:pt idx="5818">
                  <c:v>4.36897808530246E-57</c:v>
                </c:pt>
                <c:pt idx="5819">
                  <c:v>3.1478797595532891E-57</c:v>
                </c:pt>
                <c:pt idx="5820">
                  <c:v>2.2671626913763672E-57</c:v>
                </c:pt>
                <c:pt idx="5821">
                  <c:v>1.632200548339217E-57</c:v>
                </c:pt>
                <c:pt idx="5822">
                  <c:v>1.174601726543089E-57</c:v>
                </c:pt>
                <c:pt idx="5823">
                  <c:v>8.4495588000831043E-58</c:v>
                </c:pt>
                <c:pt idx="5824">
                  <c:v>6.0758033975798463E-58</c:v>
                </c:pt>
                <c:pt idx="5825">
                  <c:v>4.3671657416890486E-58</c:v>
                </c:pt>
                <c:pt idx="5826">
                  <c:v>3.1377758690969942E-58</c:v>
                </c:pt>
                <c:pt idx="5827">
                  <c:v>2.2535668484762542E-58</c:v>
                </c:pt>
                <c:pt idx="5828">
                  <c:v>1.6178760794749745E-58</c:v>
                </c:pt>
                <c:pt idx="5829">
                  <c:v>1.161037761305745E-58</c:v>
                </c:pt>
                <c:pt idx="5830">
                  <c:v>8.3286328577664342E-59</c:v>
                </c:pt>
                <c:pt idx="5831">
                  <c:v>5.9721041544700202E-59</c:v>
                </c:pt>
                <c:pt idx="5832">
                  <c:v>4.2806262543175395E-59</c:v>
                </c:pt>
                <c:pt idx="5833">
                  <c:v>3.066998266715951E-59</c:v>
                </c:pt>
                <c:pt idx="5834">
                  <c:v>2.1965749800336931E-59</c:v>
                </c:pt>
                <c:pt idx="5835">
                  <c:v>1.5725512806895498E-59</c:v>
                </c:pt>
                <c:pt idx="5836">
                  <c:v>1.1253558761537299E-59</c:v>
                </c:pt>
                <c:pt idx="5837">
                  <c:v>8.0500991891336541E-60</c:v>
                </c:pt>
                <c:pt idx="5838">
                  <c:v>5.7562395925056277E-60</c:v>
                </c:pt>
                <c:pt idx="5839">
                  <c:v>4.1143646060572243E-60</c:v>
                </c:pt>
                <c:pt idx="5840">
                  <c:v>2.9396320280381317E-60</c:v>
                </c:pt>
                <c:pt idx="5841">
                  <c:v>2.0994689105066558E-60</c:v>
                </c:pt>
                <c:pt idx="5842">
                  <c:v>1.4988294143116507E-60</c:v>
                </c:pt>
                <c:pt idx="5843">
                  <c:v>1.0695996429467409E-60</c:v>
                </c:pt>
                <c:pt idx="5844">
                  <c:v>7.6298600723005393E-61</c:v>
                </c:pt>
                <c:pt idx="5845">
                  <c:v>5.4404920436618506E-61</c:v>
                </c:pt>
                <c:pt idx="5846">
                  <c:v>3.8778059076984799E-61</c:v>
                </c:pt>
                <c:pt idx="5847">
                  <c:v>2.7628686502095538E-61</c:v>
                </c:pt>
                <c:pt idx="5848">
                  <c:v>1.9677081817027578E-61</c:v>
                </c:pt>
                <c:pt idx="5849">
                  <c:v>1.4008364268637165E-61</c:v>
                </c:pt>
                <c:pt idx="5850">
                  <c:v>9.9687440086743594E-62</c:v>
                </c:pt>
                <c:pt idx="5851">
                  <c:v>7.0912001438343682E-62</c:v>
                </c:pt>
                <c:pt idx="5852">
                  <c:v>5.0422610321479596E-62</c:v>
                </c:pt>
                <c:pt idx="5853">
                  <c:v>3.5839107733504444E-62</c:v>
                </c:pt>
                <c:pt idx="5854">
                  <c:v>2.5463337995239018E-62</c:v>
                </c:pt>
                <c:pt idx="5855">
                  <c:v>1.8084219225267627E-62</c:v>
                </c:pt>
                <c:pt idx="5856">
                  <c:v>1.2838387316474138E-62</c:v>
                </c:pt>
                <c:pt idx="5857">
                  <c:v>9.1106102145800718E-63</c:v>
                </c:pt>
                <c:pt idx="5858">
                  <c:v>6.4626515611912097E-63</c:v>
                </c:pt>
                <c:pt idx="5859">
                  <c:v>4.5824770473988883E-63</c:v>
                </c:pt>
                <c:pt idx="5860">
                  <c:v>3.248000875884453E-63</c:v>
                </c:pt>
                <c:pt idx="5861">
                  <c:v>2.3012206325625626E-63</c:v>
                </c:pt>
                <c:pt idx="5862">
                  <c:v>1.6297712898007615E-63</c:v>
                </c:pt>
                <c:pt idx="5863">
                  <c:v>1.153775596381478E-63</c:v>
                </c:pt>
                <c:pt idx="5864">
                  <c:v>8.1647392021430216E-64</c:v>
                </c:pt>
                <c:pt idx="5865">
                  <c:v>5.7754997240217691E-64</c:v>
                </c:pt>
                <c:pt idx="5866">
                  <c:v>4.0837871664969486E-64</c:v>
                </c:pt>
                <c:pt idx="5867">
                  <c:v>2.8864425287506362E-64</c:v>
                </c:pt>
                <c:pt idx="5868">
                  <c:v>2.0393370610376006E-64</c:v>
                </c:pt>
                <c:pt idx="5869">
                  <c:v>1.4402616305438231E-64</c:v>
                </c:pt>
                <c:pt idx="5870">
                  <c:v>1.0167637456958426E-64</c:v>
                </c:pt>
                <c:pt idx="5871">
                  <c:v>7.17505105971044E-65</c:v>
                </c:pt>
                <c:pt idx="5872">
                  <c:v>5.0612317268559528E-65</c:v>
                </c:pt>
                <c:pt idx="5873">
                  <c:v>3.5687303131667554E-65</c:v>
                </c:pt>
                <c:pt idx="5874">
                  <c:v>2.5153447657563872E-65</c:v>
                </c:pt>
                <c:pt idx="5875">
                  <c:v>1.7721790267135452E-65</c:v>
                </c:pt>
                <c:pt idx="5876">
                  <c:v>1.2480843776476405E-65</c:v>
                </c:pt>
                <c:pt idx="5877">
                  <c:v>8.7863112530494319E-66</c:v>
                </c:pt>
                <c:pt idx="5878">
                  <c:v>6.1829467050819955E-66</c:v>
                </c:pt>
                <c:pt idx="5879">
                  <c:v>4.3492132685982994E-66</c:v>
                </c:pt>
                <c:pt idx="5880">
                  <c:v>3.0581035561636058E-66</c:v>
                </c:pt>
                <c:pt idx="5881">
                  <c:v>2.1494134069790411E-66</c:v>
                </c:pt>
                <c:pt idx="5882">
                  <c:v>1.510128838882736E-66</c:v>
                </c:pt>
                <c:pt idx="5883">
                  <c:v>1.0605577732950188E-66</c:v>
                </c:pt>
                <c:pt idx="5884">
                  <c:v>7.4452784318904017E-67</c:v>
                </c:pt>
                <c:pt idx="5885">
                  <c:v>5.2246095299297974E-67</c:v>
                </c:pt>
                <c:pt idx="5886">
                  <c:v>3.6648230896102634E-67</c:v>
                </c:pt>
                <c:pt idx="5887">
                  <c:v>2.5696766244921869E-67</c:v>
                </c:pt>
                <c:pt idx="5888">
                  <c:v>1.8010684352489753E-67</c:v>
                </c:pt>
                <c:pt idx="5889">
                  <c:v>1.261851471120748E-67</c:v>
                </c:pt>
                <c:pt idx="5890">
                  <c:v>8.837156455190621E-68</c:v>
                </c:pt>
                <c:pt idx="5891">
                  <c:v>6.1864731399244707E-68</c:v>
                </c:pt>
                <c:pt idx="5892">
                  <c:v>4.3291237612930312E-68</c:v>
                </c:pt>
                <c:pt idx="5893">
                  <c:v>3.0281902290631784E-68</c:v>
                </c:pt>
                <c:pt idx="5894">
                  <c:v>2.1173496827282918E-68</c:v>
                </c:pt>
                <c:pt idx="5895">
                  <c:v>1.4798861467398566E-68</c:v>
                </c:pt>
                <c:pt idx="5896">
                  <c:v>1.0339280163069403E-68</c:v>
                </c:pt>
                <c:pt idx="5897">
                  <c:v>7.2206880773257231E-69</c:v>
                </c:pt>
                <c:pt idx="5898">
                  <c:v>5.0407266583391821E-69</c:v>
                </c:pt>
                <c:pt idx="5899">
                  <c:v>3.5174990851902076E-69</c:v>
                </c:pt>
                <c:pt idx="5900">
                  <c:v>2.4535850726242393E-69</c:v>
                </c:pt>
                <c:pt idx="5901">
                  <c:v>1.7107814423035551E-69</c:v>
                </c:pt>
                <c:pt idx="5902">
                  <c:v>1.1923787362524555E-69</c:v>
                </c:pt>
                <c:pt idx="5903">
                  <c:v>8.3073057868766949E-70</c:v>
                </c:pt>
                <c:pt idx="5904">
                  <c:v>5.7853875054727854E-70</c:v>
                </c:pt>
                <c:pt idx="5905">
                  <c:v>4.0274577390905529E-70</c:v>
                </c:pt>
                <c:pt idx="5906">
                  <c:v>2.8025657669336888E-70</c:v>
                </c:pt>
                <c:pt idx="5907">
                  <c:v>1.9494267264681173E-70</c:v>
                </c:pt>
                <c:pt idx="5908">
                  <c:v>1.3554524945832637E-70</c:v>
                </c:pt>
                <c:pt idx="5909">
                  <c:v>9.4208040061802324E-71</c:v>
                </c:pt>
                <c:pt idx="5910">
                  <c:v>6.5451245954629962E-71</c:v>
                </c:pt>
                <c:pt idx="5911">
                  <c:v>4.5454213787157724E-71</c:v>
                </c:pt>
                <c:pt idx="5912">
                  <c:v>3.1554162979335358E-71</c:v>
                </c:pt>
                <c:pt idx="5913">
                  <c:v>2.1896034095957957E-71</c:v>
                </c:pt>
                <c:pt idx="5914">
                  <c:v>1.5187998276846707E-71</c:v>
                </c:pt>
                <c:pt idx="5915">
                  <c:v>1.0530812976536611E-71</c:v>
                </c:pt>
                <c:pt idx="5916">
                  <c:v>7.2987677235692271E-72</c:v>
                </c:pt>
                <c:pt idx="5917">
                  <c:v>5.0566566758275088E-72</c:v>
                </c:pt>
                <c:pt idx="5918">
                  <c:v>3.5018994767113976E-72</c:v>
                </c:pt>
                <c:pt idx="5919">
                  <c:v>2.4242095898157643E-72</c:v>
                </c:pt>
                <c:pt idx="5920">
                  <c:v>1.6775015752586616E-72</c:v>
                </c:pt>
                <c:pt idx="5921">
                  <c:v>1.160331254892107E-72</c:v>
                </c:pt>
                <c:pt idx="5922">
                  <c:v>8.0228251417209678E-73</c:v>
                </c:pt>
                <c:pt idx="5923">
                  <c:v>5.5449667362345744E-73</c:v>
                </c:pt>
                <c:pt idx="5924">
                  <c:v>3.8308649833438707E-73</c:v>
                </c:pt>
                <c:pt idx="5925">
                  <c:v>2.64558079095882E-73</c:v>
                </c:pt>
                <c:pt idx="5926">
                  <c:v>1.8262973695689665E-73</c:v>
                </c:pt>
                <c:pt idx="5927">
                  <c:v>1.2602254353558065E-73</c:v>
                </c:pt>
                <c:pt idx="5928">
                  <c:v>8.6926315185449974E-74</c:v>
                </c:pt>
                <c:pt idx="5929">
                  <c:v>5.9935009963457916E-74</c:v>
                </c:pt>
                <c:pt idx="5930">
                  <c:v>4.1308190929636746E-74</c:v>
                </c:pt>
                <c:pt idx="5931">
                  <c:v>2.8458896206995346E-74</c:v>
                </c:pt>
                <c:pt idx="5932">
                  <c:v>1.9598652382872607E-74</c:v>
                </c:pt>
                <c:pt idx="5933">
                  <c:v>1.3491512822085261E-74</c:v>
                </c:pt>
                <c:pt idx="5934">
                  <c:v>9.2837058827539497E-75</c:v>
                </c:pt>
                <c:pt idx="5935">
                  <c:v>6.3856980362160442E-75</c:v>
                </c:pt>
                <c:pt idx="5936">
                  <c:v>4.3905776777596283E-75</c:v>
                </c:pt>
                <c:pt idx="5937">
                  <c:v>3.0175969656229846E-75</c:v>
                </c:pt>
                <c:pt idx="5938">
                  <c:v>2.0731326232627894E-75</c:v>
                </c:pt>
                <c:pt idx="5939">
                  <c:v>1.4237024078477593E-75</c:v>
                </c:pt>
                <c:pt idx="5940">
                  <c:v>9.7732191085631711E-76</c:v>
                </c:pt>
                <c:pt idx="5941">
                  <c:v>6.706290059863503E-76</c:v>
                </c:pt>
                <c:pt idx="5942">
                  <c:v>4.5999521482695674E-76</c:v>
                </c:pt>
                <c:pt idx="5943">
                  <c:v>3.1539192975844197E-76</c:v>
                </c:pt>
                <c:pt idx="5944">
                  <c:v>2.1615939749095508E-76</c:v>
                </c:pt>
                <c:pt idx="5945">
                  <c:v>1.4808939132609803E-76</c:v>
                </c:pt>
                <c:pt idx="5946">
                  <c:v>1.0141450080294503E-76</c:v>
                </c:pt>
                <c:pt idx="5947">
                  <c:v>6.9422851585397419E-77</c:v>
                </c:pt>
                <c:pt idx="5948">
                  <c:v>4.7504103029518982E-77</c:v>
                </c:pt>
                <c:pt idx="5949">
                  <c:v>3.2492720735472158E-77</c:v>
                </c:pt>
                <c:pt idx="5950">
                  <c:v>2.2216074132125947E-77</c:v>
                </c:pt>
                <c:pt idx="5951">
                  <c:v>1.5183602867846099E-77</c:v>
                </c:pt>
                <c:pt idx="5952">
                  <c:v>1.0373101764081753E-77</c:v>
                </c:pt>
                <c:pt idx="5953">
                  <c:v>7.083839669347456E-78</c:v>
                </c:pt>
                <c:pt idx="5954">
                  <c:v>4.8356525658360406E-78</c:v>
                </c:pt>
                <c:pt idx="5955">
                  <c:v>3.2996489594138438E-78</c:v>
                </c:pt>
                <c:pt idx="5956">
                  <c:v>2.2506433009368776E-78</c:v>
                </c:pt>
                <c:pt idx="5957">
                  <c:v>1.5345176342703931E-78</c:v>
                </c:pt>
                <c:pt idx="5958">
                  <c:v>1.0458354993496452E-78</c:v>
                </c:pt>
                <c:pt idx="5959">
                  <c:v>7.1249391080028429E-79</c:v>
                </c:pt>
                <c:pt idx="5960">
                  <c:v>4.8520494362666684E-79</c:v>
                </c:pt>
                <c:pt idx="5961">
                  <c:v>3.3029010220157918E-79</c:v>
                </c:pt>
                <c:pt idx="5962">
                  <c:v>2.247461101751257E-79</c:v>
                </c:pt>
                <c:pt idx="5963">
                  <c:v>1.5286747443237268E-79</c:v>
                </c:pt>
                <c:pt idx="5964">
                  <c:v>1.0393558849344365E-79</c:v>
                </c:pt>
                <c:pt idx="5965">
                  <c:v>7.063822057010893E-80</c:v>
                </c:pt>
                <c:pt idx="5966">
                  <c:v>4.7988978303340072E-80</c:v>
                </c:pt>
                <c:pt idx="5967">
                  <c:v>3.2588887820425819E-80</c:v>
                </c:pt>
                <c:pt idx="5968">
                  <c:v>2.2121972953239501E-80</c:v>
                </c:pt>
                <c:pt idx="5969">
                  <c:v>1.5010821372910535E-80</c:v>
                </c:pt>
                <c:pt idx="5970">
                  <c:v>1.0181490000271004E-80</c:v>
                </c:pt>
                <c:pt idx="5971">
                  <c:v>6.903105382966815E-81</c:v>
                </c:pt>
                <c:pt idx="5972">
                  <c:v>4.6784710875544817E-81</c:v>
                </c:pt>
                <c:pt idx="5973">
                  <c:v>3.1694921368572973E-81</c:v>
                </c:pt>
                <c:pt idx="5974">
                  <c:v>2.1463556681365308E-81</c:v>
                </c:pt>
                <c:pt idx="5975">
                  <c:v>1.4529142483200635E-81</c:v>
                </c:pt>
                <c:pt idx="5976">
                  <c:v>9.8311553356512145E-82</c:v>
                </c:pt>
                <c:pt idx="5977">
                  <c:v>6.6495983799743196E-82</c:v>
                </c:pt>
                <c:pt idx="5978">
                  <c:v>4.4958576870542173E-82</c:v>
                </c:pt>
                <c:pt idx="5979">
                  <c:v>3.0384771695922388E-82</c:v>
                </c:pt>
                <c:pt idx="5980">
                  <c:v>2.0527009424237274E-82</c:v>
                </c:pt>
                <c:pt idx="5981">
                  <c:v>1.386186510057068E-82</c:v>
                </c:pt>
                <c:pt idx="5982">
                  <c:v>9.3571574380461475E-83</c:v>
                </c:pt>
                <c:pt idx="5983">
                  <c:v>6.3138242315047585E-83</c:v>
                </c:pt>
                <c:pt idx="5984">
                  <c:v>4.2586046166613613E-83</c:v>
                </c:pt>
                <c:pt idx="5985">
                  <c:v>2.8712329931428016E-83</c:v>
                </c:pt>
                <c:pt idx="5986">
                  <c:v>1.9350662272193201E-83</c:v>
                </c:pt>
                <c:pt idx="5987">
                  <c:v>1.3036154919021825E-83</c:v>
                </c:pt>
                <c:pt idx="5988">
                  <c:v>8.778685181040105E-84</c:v>
                </c:pt>
                <c:pt idx="5989">
                  <c:v>5.9092956493182457E-84</c:v>
                </c:pt>
                <c:pt idx="5990">
                  <c:v>3.9762002206914276E-84</c:v>
                </c:pt>
                <c:pt idx="5991">
                  <c:v>2.6744042488746451E-84</c:v>
                </c:pt>
                <c:pt idx="5992">
                  <c:v>1.7980929748149885E-84</c:v>
                </c:pt>
                <c:pt idx="5993">
                  <c:v>1.2084356172845356E-84</c:v>
                </c:pt>
                <c:pt idx="5994">
                  <c:v>8.1182266530202171E-85</c:v>
                </c:pt>
                <c:pt idx="5995">
                  <c:v>5.4516141429188681E-85</c:v>
                </c:pt>
                <c:pt idx="5996">
                  <c:v>3.6594458829020624E-85</c:v>
                </c:pt>
                <c:pt idx="5997">
                  <c:v>2.4554541595334326E-85</c:v>
                </c:pt>
                <c:pt idx="5998">
                  <c:v>1.6469280056725187E-85</c:v>
                </c:pt>
                <c:pt idx="5999">
                  <c:v>1.1041896724319527E-85</c:v>
                </c:pt>
                <c:pt idx="6000">
                  <c:v>7.4001245476448714E-86</c:v>
                </c:pt>
                <c:pt idx="6001">
                  <c:v>4.9574764490531005E-86</c:v>
                </c:pt>
                <c:pt idx="6002">
                  <c:v>3.3197744067025912E-86</c:v>
                </c:pt>
                <c:pt idx="6003">
                  <c:v>2.2221980770502019E-86</c:v>
                </c:pt>
                <c:pt idx="6004">
                  <c:v>1.4869050779360696E-86</c:v>
                </c:pt>
                <c:pt idx="6005">
                  <c:v>9.9451194552777086E-87</c:v>
                </c:pt>
                <c:pt idx="6006">
                  <c:v>6.649102770431051E-87</c:v>
                </c:pt>
                <c:pt idx="6007">
                  <c:v>4.4436758311249138E-87</c:v>
                </c:pt>
                <c:pt idx="6008">
                  <c:v>2.9685746560324743E-87</c:v>
                </c:pt>
                <c:pt idx="6009">
                  <c:v>1.9823478475732353E-87</c:v>
                </c:pt>
                <c:pt idx="6010">
                  <c:v>1.3232382126333261E-87</c:v>
                </c:pt>
                <c:pt idx="6011">
                  <c:v>8.8292230136443287E-88</c:v>
                </c:pt>
                <c:pt idx="6012">
                  <c:v>5.8888870079984012E-88</c:v>
                </c:pt>
                <c:pt idx="6013">
                  <c:v>3.9261802898484859E-88</c:v>
                </c:pt>
                <c:pt idx="6014">
                  <c:v>2.6165771093630545E-88</c:v>
                </c:pt>
                <c:pt idx="6015">
                  <c:v>1.7431032763001995E-88</c:v>
                </c:pt>
                <c:pt idx="6016">
                  <c:v>1.1607507764276674E-88</c:v>
                </c:pt>
                <c:pt idx="6017">
                  <c:v>7.7264701071707053E-89</c:v>
                </c:pt>
                <c:pt idx="6018">
                  <c:v>5.1410231177927643E-89</c:v>
                </c:pt>
                <c:pt idx="6019">
                  <c:v>3.41935559160562E-89</c:v>
                </c:pt>
                <c:pt idx="6020">
                  <c:v>2.2733445332243342E-89</c:v>
                </c:pt>
                <c:pt idx="6021">
                  <c:v>1.510819335277542E-89</c:v>
                </c:pt>
                <c:pt idx="6022">
                  <c:v>1.0036587868924703E-89</c:v>
                </c:pt>
                <c:pt idx="6023">
                  <c:v>6.6647817193377836E-90</c:v>
                </c:pt>
                <c:pt idx="6024">
                  <c:v>4.4239687604211414E-90</c:v>
                </c:pt>
                <c:pt idx="6025">
                  <c:v>2.9353808395692988E-90</c:v>
                </c:pt>
                <c:pt idx="6026">
                  <c:v>1.9468977392702936E-90</c:v>
                </c:pt>
                <c:pt idx="6027">
                  <c:v>1.2907677582992395E-90</c:v>
                </c:pt>
                <c:pt idx="6028">
                  <c:v>8.5541991907360128E-91</c:v>
                </c:pt>
                <c:pt idx="6029">
                  <c:v>5.666787030287433E-91</c:v>
                </c:pt>
                <c:pt idx="6030">
                  <c:v>3.7525000423132718E-91</c:v>
                </c:pt>
                <c:pt idx="6031">
                  <c:v>2.4838810980638324E-91</c:v>
                </c:pt>
                <c:pt idx="6032">
                  <c:v>1.6434904376178869E-91</c:v>
                </c:pt>
                <c:pt idx="6033">
                  <c:v>1.0870007474893436E-91</c:v>
                </c:pt>
                <c:pt idx="6034">
                  <c:v>7.1865224419398007E-92</c:v>
                </c:pt>
                <c:pt idx="6035">
                  <c:v>4.7493482057816126E-92</c:v>
                </c:pt>
                <c:pt idx="6036">
                  <c:v>3.1374406526707928E-92</c:v>
                </c:pt>
                <c:pt idx="6037">
                  <c:v>2.0717784412797547E-92</c:v>
                </c:pt>
                <c:pt idx="6038">
                  <c:v>1.3675316354019181E-92</c:v>
                </c:pt>
                <c:pt idx="6039">
                  <c:v>9.0231408390960832E-93</c:v>
                </c:pt>
                <c:pt idx="6040">
                  <c:v>5.9511976307957432E-93</c:v>
                </c:pt>
                <c:pt idx="6041">
                  <c:v>3.9235328367102317E-93</c:v>
                </c:pt>
                <c:pt idx="6042">
                  <c:v>2.5856902194797382E-93</c:v>
                </c:pt>
                <c:pt idx="6043">
                  <c:v>1.7033424738569637E-93</c:v>
                </c:pt>
                <c:pt idx="6044">
                  <c:v>1.121640652558323E-93</c:v>
                </c:pt>
                <c:pt idx="6045">
                  <c:v>7.3829816511015345E-94</c:v>
                </c:pt>
                <c:pt idx="6046">
                  <c:v>4.8577607212342503E-94</c:v>
                </c:pt>
                <c:pt idx="6047">
                  <c:v>3.1949696059630377E-94</c:v>
                </c:pt>
                <c:pt idx="6048">
                  <c:v>2.1005045437148052E-94</c:v>
                </c:pt>
                <c:pt idx="6049">
                  <c:v>1.3804058840254442E-94</c:v>
                </c:pt>
                <c:pt idx="6050">
                  <c:v>9.0680991603230144E-95</c:v>
                </c:pt>
                <c:pt idx="6051">
                  <c:v>5.954591887884282E-95</c:v>
                </c:pt>
                <c:pt idx="6052">
                  <c:v>3.9085351731386217E-95</c:v>
                </c:pt>
                <c:pt idx="6053">
                  <c:v>2.5644977943528359E-95</c:v>
                </c:pt>
                <c:pt idx="6054">
                  <c:v>1.6819648570408314E-95</c:v>
                </c:pt>
                <c:pt idx="6055">
                  <c:v>1.1027010475601896E-95</c:v>
                </c:pt>
                <c:pt idx="6056">
                  <c:v>7.2264489512085839E-96</c:v>
                </c:pt>
                <c:pt idx="6057">
                  <c:v>4.733892301209956E-96</c:v>
                </c:pt>
                <c:pt idx="6058">
                  <c:v>3.099831517348634E-96</c:v>
                </c:pt>
                <c:pt idx="6059">
                  <c:v>2.0290095361764699E-96</c:v>
                </c:pt>
                <c:pt idx="6060">
                  <c:v>1.3275667571901749E-96</c:v>
                </c:pt>
                <c:pt idx="6061">
                  <c:v>8.6827027225031407E-97</c:v>
                </c:pt>
                <c:pt idx="6062">
                  <c:v>5.676488693236831E-97</c:v>
                </c:pt>
                <c:pt idx="6063">
                  <c:v>3.7096326434019187E-97</c:v>
                </c:pt>
                <c:pt idx="6064">
                  <c:v>2.4233063154702898E-97</c:v>
                </c:pt>
                <c:pt idx="6065">
                  <c:v>1.5823844480585307E-97</c:v>
                </c:pt>
                <c:pt idx="6066">
                  <c:v>1.0328612398485029E-97</c:v>
                </c:pt>
                <c:pt idx="6067">
                  <c:v>6.739043135100728E-98</c:v>
                </c:pt>
                <c:pt idx="6068">
                  <c:v>4.3952215822474551E-98</c:v>
                </c:pt>
                <c:pt idx="6069">
                  <c:v>2.8654286262991693E-98</c:v>
                </c:pt>
                <c:pt idx="6070">
                  <c:v>1.867345580447191E-98</c:v>
                </c:pt>
                <c:pt idx="6071">
                  <c:v>1.2164270894551093E-98</c:v>
                </c:pt>
                <c:pt idx="6072">
                  <c:v>7.9208857742349935E-99</c:v>
                </c:pt>
                <c:pt idx="6073">
                  <c:v>5.1557007270001165E-99</c:v>
                </c:pt>
                <c:pt idx="6074">
                  <c:v>3.3545010457087831E-99</c:v>
                </c:pt>
                <c:pt idx="6075">
                  <c:v>2.1816970554445328E-99</c:v>
                </c:pt>
                <c:pt idx="6076">
                  <c:v>1.4183625036392477E-99</c:v>
                </c:pt>
                <c:pt idx="6077">
                  <c:v>9.2173551169876382E-100</c:v>
                </c:pt>
                <c:pt idx="6078">
                  <c:v>5.9875848435415941E-100</c:v>
                </c:pt>
                <c:pt idx="6079">
                  <c:v>3.8879737411187472E-100</c:v>
                </c:pt>
                <c:pt idx="6080">
                  <c:v>2.5236042377169431E-100</c:v>
                </c:pt>
                <c:pt idx="6081">
                  <c:v>1.6373648204913308E-100</c:v>
                </c:pt>
                <c:pt idx="6082">
                  <c:v>1.0619301332420314E-100</c:v>
                </c:pt>
                <c:pt idx="6083">
                  <c:v>6.8845049419690913E-101</c:v>
                </c:pt>
                <c:pt idx="6084">
                  <c:v>4.4614473250932973E-101</c:v>
                </c:pt>
                <c:pt idx="6085">
                  <c:v>2.8900483316592006E-101</c:v>
                </c:pt>
                <c:pt idx="6086">
                  <c:v>1.8713745713693838E-101</c:v>
                </c:pt>
                <c:pt idx="6087">
                  <c:v>1.2112746389155979E-101</c:v>
                </c:pt>
                <c:pt idx="6088">
                  <c:v>7.8370173250028216E-102</c:v>
                </c:pt>
                <c:pt idx="6089">
                  <c:v>5.0685679330321149E-102</c:v>
                </c:pt>
                <c:pt idx="6090">
                  <c:v>3.276770450976499E-102</c:v>
                </c:pt>
                <c:pt idx="6091">
                  <c:v>2.1175469480194268E-102</c:v>
                </c:pt>
                <c:pt idx="6092">
                  <c:v>1.3678748330912921E-102</c:v>
                </c:pt>
                <c:pt idx="6093">
                  <c:v>8.8325469137623087E-103</c:v>
                </c:pt>
                <c:pt idx="6094">
                  <c:v>5.7010103398027401E-103</c:v>
                </c:pt>
                <c:pt idx="6095">
                  <c:v>3.6782732323936965E-103</c:v>
                </c:pt>
                <c:pt idx="6096">
                  <c:v>2.3722607697033001E-103</c:v>
                </c:pt>
                <c:pt idx="6097">
                  <c:v>1.5293509224975265E-103</c:v>
                </c:pt>
                <c:pt idx="6098">
                  <c:v>9.8554884665020167E-104</c:v>
                </c:pt>
                <c:pt idx="6099">
                  <c:v>6.3485631056505249E-104</c:v>
                </c:pt>
                <c:pt idx="6100">
                  <c:v>4.087888202179968E-104</c:v>
                </c:pt>
                <c:pt idx="6101">
                  <c:v>2.6311697119875352E-104</c:v>
                </c:pt>
                <c:pt idx="6102">
                  <c:v>1.6928754024484895E-104</c:v>
                </c:pt>
                <c:pt idx="6103">
                  <c:v>1.0887481007203795E-104</c:v>
                </c:pt>
                <c:pt idx="6104">
                  <c:v>6.9993241732661593E-105</c:v>
                </c:pt>
                <c:pt idx="6105">
                  <c:v>4.4979133881600782E-105</c:v>
                </c:pt>
                <c:pt idx="6106">
                  <c:v>2.8892980915178501E-105</c:v>
                </c:pt>
                <c:pt idx="6107">
                  <c:v>1.8552391279886538E-105</c:v>
                </c:pt>
                <c:pt idx="6108">
                  <c:v>1.1907860052751016E-105</c:v>
                </c:pt>
                <c:pt idx="6109">
                  <c:v>7.6400083087626736E-106</c:v>
                </c:pt>
                <c:pt idx="6110">
                  <c:v>4.8998210826852011E-106</c:v>
                </c:pt>
                <c:pt idx="6111">
                  <c:v>3.1411805189463386E-106</c:v>
                </c:pt>
                <c:pt idx="6112">
                  <c:v>2.0129447319404529E-106</c:v>
                </c:pt>
                <c:pt idx="6113">
                  <c:v>1.2894279761803735E-106</c:v>
                </c:pt>
                <c:pt idx="6114">
                  <c:v>8.2563597627661095E-107</c:v>
                </c:pt>
                <c:pt idx="6115">
                  <c:v>5.2845305246230086E-107</c:v>
                </c:pt>
                <c:pt idx="6116">
                  <c:v>3.3810414512481617E-107</c:v>
                </c:pt>
                <c:pt idx="6117">
                  <c:v>2.1623244637704097E-107</c:v>
                </c:pt>
                <c:pt idx="6118">
                  <c:v>1.3823483885599168E-107</c:v>
                </c:pt>
                <c:pt idx="6119">
                  <c:v>8.8336551585193924E-108</c:v>
                </c:pt>
                <c:pt idx="6120">
                  <c:v>5.6427349980385058E-108</c:v>
                </c:pt>
                <c:pt idx="6121">
                  <c:v>3.6030073679058329E-108</c:v>
                </c:pt>
                <c:pt idx="6122">
                  <c:v>2.299677456278198E-108</c:v>
                </c:pt>
                <c:pt idx="6123">
                  <c:v>1.467219153218228E-108</c:v>
                </c:pt>
                <c:pt idx="6124">
                  <c:v>9.3572736345000956E-109</c:v>
                </c:pt>
                <c:pt idx="6125">
                  <c:v>5.9652679188883856E-109</c:v>
                </c:pt>
                <c:pt idx="6126">
                  <c:v>3.8013412679104962E-109</c:v>
                </c:pt>
                <c:pt idx="6127">
                  <c:v>2.4214195756522427E-109</c:v>
                </c:pt>
                <c:pt idx="6128">
                  <c:v>1.5418052493003771E-109</c:v>
                </c:pt>
                <c:pt idx="6129">
                  <c:v>9.8133044576012618E-110</c:v>
                </c:pt>
                <c:pt idx="6130">
                  <c:v>6.2434883878206602E-110</c:v>
                </c:pt>
                <c:pt idx="6131">
                  <c:v>3.9706867423079152E-110</c:v>
                </c:pt>
                <c:pt idx="6132">
                  <c:v>2.524237565035199E-110</c:v>
                </c:pt>
                <c:pt idx="6133">
                  <c:v>1.6040618405955839E-110</c:v>
                </c:pt>
                <c:pt idx="6134">
                  <c:v>1.0189157407921388E-110</c:v>
                </c:pt>
                <c:pt idx="6135">
                  <c:v>6.4696638739189299E-111</c:v>
                </c:pt>
                <c:pt idx="6136">
                  <c:v>4.1063072925722884E-111</c:v>
                </c:pt>
                <c:pt idx="6137">
                  <c:v>2.605238317543372E-111</c:v>
                </c:pt>
                <c:pt idx="6138">
                  <c:v>1.6522271335370466E-111</c:v>
                </c:pt>
                <c:pt idx="6139">
                  <c:v>1.047413881094779E-111</c:v>
                </c:pt>
                <c:pt idx="6140">
                  <c:v>6.6373265120120885E-112</c:v>
                </c:pt>
                <c:pt idx="6141">
                  <c:v>4.2043060441012272E-112</c:v>
                </c:pt>
                <c:pt idx="6142">
                  <c:v>2.6620839307319481E-112</c:v>
                </c:pt>
                <c:pt idx="6143">
                  <c:v>1.6849051116814922E-112</c:v>
                </c:pt>
                <c:pt idx="6144">
                  <c:v>1.0659956538552713E-112</c:v>
                </c:pt>
                <c:pt idx="6145">
                  <c:v>6.7415801540700662E-113</c:v>
                </c:pt>
                <c:pt idx="6146">
                  <c:v>4.2618116578324663E-113</c:v>
                </c:pt>
                <c:pt idx="6147">
                  <c:v>2.6931037574747208E-113</c:v>
                </c:pt>
                <c:pt idx="6148">
                  <c:v>1.7011327312430998E-113</c:v>
                </c:pt>
                <c:pt idx="6149">
                  <c:v>1.0741120730041184E-113</c:v>
                </c:pt>
                <c:pt idx="6150">
                  <c:v>6.779337848125084E-114</c:v>
                </c:pt>
                <c:pt idx="6151">
                  <c:v>4.2771180700102262E-114</c:v>
                </c:pt>
                <c:pt idx="6152">
                  <c:v>2.6973759623995129E-114</c:v>
                </c:pt>
                <c:pt idx="6153">
                  <c:v>1.7004270657578505E-114</c:v>
                </c:pt>
                <c:pt idx="6154">
                  <c:v>1.0715213217046218E-114</c:v>
                </c:pt>
                <c:pt idx="6155">
                  <c:v>6.7494736742466711E-115</c:v>
                </c:pt>
                <c:pt idx="6156">
                  <c:v>4.2497685713710053E-115</c:v>
                </c:pt>
                <c:pt idx="6157">
                  <c:v>2.6747730286857431E-115</c:v>
                </c:pt>
                <c:pt idx="6158">
                  <c:v>1.6828091795717774E-115</c:v>
                </c:pt>
                <c:pt idx="6159">
                  <c:v>1.0583007202168612E-115</c:v>
                </c:pt>
                <c:pt idx="6160">
                  <c:v>6.6528785166170143E-116</c:v>
                </c:pt>
                <c:pt idx="6161">
                  <c:v>4.1805784438248955E-116</c:v>
                </c:pt>
                <c:pt idx="6162">
                  <c:v>2.625968080565263E-116</c:v>
                </c:pt>
                <c:pt idx="6163">
                  <c:v>1.6488030833553423E-116</c:v>
                </c:pt>
                <c:pt idx="6164">
                  <c:v>1.0348428926483007E-116</c:v>
                </c:pt>
                <c:pt idx="6165">
                  <c:v>6.4924159167738629E-117</c:v>
                </c:pt>
                <c:pt idx="6166">
                  <c:v>4.0715945890535524E-117</c:v>
                </c:pt>
                <c:pt idx="6167">
                  <c:v>2.5524015841084756E-117</c:v>
                </c:pt>
                <c:pt idx="6168">
                  <c:v>1.5994098439072066E-117</c:v>
                </c:pt>
                <c:pt idx="6169">
                  <c:v>1.001836397763619E-117</c:v>
                </c:pt>
                <c:pt idx="6170">
                  <c:v>6.2727810606019766E-118</c:v>
                </c:pt>
                <c:pt idx="6171">
                  <c:v>3.9259949385508677E-118</c:v>
                </c:pt>
                <c:pt idx="6172">
                  <c:v>2.456210724889503E-118</c:v>
                </c:pt>
                <c:pt idx="6173">
                  <c:v>1.5360586331808691E-118</c:v>
                </c:pt>
                <c:pt idx="6174">
                  <c:v>9.6023215718137632E-119</c:v>
                </c:pt>
                <c:pt idx="6175">
                  <c:v>6.0002725886324698E-119</c:v>
                </c:pt>
                <c:pt idx="6176">
                  <c:v>3.7479345427210457E-119</c:v>
                </c:pt>
                <c:pt idx="6177">
                  <c:v>2.3401262938286383E-119</c:v>
                </c:pt>
                <c:pt idx="6178">
                  <c:v>1.460538056436371E-119</c:v>
                </c:pt>
                <c:pt idx="6179">
                  <c:v>9.1119796482244526E-120</c:v>
                </c:pt>
                <c:pt idx="6180">
                  <c:v>5.682492703017107E-120</c:v>
                </c:pt>
                <c:pt idx="6181">
                  <c:v>3.5423487386429108E-120</c:v>
                </c:pt>
                <c:pt idx="6182">
                  <c:v>2.2073440216466148E-120</c:v>
                </c:pt>
                <c:pt idx="6183">
                  <c:v>1.3749123623696702E-120</c:v>
                </c:pt>
                <c:pt idx="6184">
                  <c:v>8.5606411292254934E-121</c:v>
                </c:pt>
                <c:pt idx="6185">
                  <c:v>5.3279954839083262E-121</c:v>
                </c:pt>
                <c:pt idx="6186">
                  <c:v>3.3147263977720205E-121</c:v>
                </c:pt>
                <c:pt idx="6187">
                  <c:v>2.061378813044382E-121</c:v>
                </c:pt>
                <c:pt idx="6188">
                  <c:v>1.2814280058156916E-121</c:v>
                </c:pt>
                <c:pt idx="6189">
                  <c:v>7.9626366195066151E-122</c:v>
                </c:pt>
                <c:pt idx="6190">
                  <c:v>4.9459060739662983E-122</c:v>
                </c:pt>
                <c:pt idx="6191">
                  <c:v>3.0708677568604107E-122</c:v>
                </c:pt>
                <c:pt idx="6192">
                  <c:v>1.905911131743556E-122</c:v>
                </c:pt>
                <c:pt idx="6193">
                  <c:v>1.1824164442302304E-122</c:v>
                </c:pt>
                <c:pt idx="6194">
                  <c:v>7.3327108105102947E-123</c:v>
                </c:pt>
                <c:pt idx="6195">
                  <c:v>4.5455342687953779E-123</c:v>
                </c:pt>
                <c:pt idx="6196">
                  <c:v>2.8166416517075944E-123</c:v>
                </c:pt>
                <c:pt idx="6197">
                  <c:v>1.7446348375568412E-123</c:v>
                </c:pt>
                <c:pt idx="6198">
                  <c:v>1.0801989872420497E-123</c:v>
                </c:pt>
                <c:pt idx="6199">
                  <c:v>6.6854288835889154E-124</c:v>
                </c:pt>
                <c:pt idx="6200">
                  <c:v>4.1360050765251018E-124</c:v>
                </c:pt>
                <c:pt idx="6201">
                  <c:v>2.5577561356099583E-124</c:v>
                </c:pt>
                <c:pt idx="6202">
                  <c:v>1.581115111073582E-124</c:v>
                </c:pt>
                <c:pt idx="6203">
                  <c:v>9.7699901473940647E-125</c:v>
                </c:pt>
                <c:pt idx="6204">
                  <c:v>6.0346355154110254E-125</c:v>
                </c:pt>
                <c:pt idx="6205">
                  <c:v>3.7259261716051349E-125</c:v>
                </c:pt>
                <c:pt idx="6206">
                  <c:v>2.2995546128565547E-125</c:v>
                </c:pt>
                <c:pt idx="6207">
                  <c:v>1.4186638211474147E-125</c:v>
                </c:pt>
                <c:pt idx="6208">
                  <c:v>8.748660042066054E-126</c:v>
                </c:pt>
                <c:pt idx="6209">
                  <c:v>5.3929931737500541E-126</c:v>
                </c:pt>
                <c:pt idx="6210">
                  <c:v>3.3231082026979244E-126</c:v>
                </c:pt>
                <c:pt idx="6211">
                  <c:v>2.0468469800115907E-126</c:v>
                </c:pt>
                <c:pt idx="6212">
                  <c:v>1.2602379477984903E-126</c:v>
                </c:pt>
                <c:pt idx="6213">
                  <c:v>7.7561466379256487E-127</c:v>
                </c:pt>
                <c:pt idx="6214">
                  <c:v>4.7716189202021611E-127</c:v>
                </c:pt>
                <c:pt idx="6215">
                  <c:v>2.9343490607463399E-127</c:v>
                </c:pt>
                <c:pt idx="6216">
                  <c:v>1.8037821295491372E-127</c:v>
                </c:pt>
                <c:pt idx="6217">
                  <c:v>1.1083646532226433E-127</c:v>
                </c:pt>
                <c:pt idx="6218">
                  <c:v>6.8078117294750086E-128</c:v>
                </c:pt>
                <c:pt idx="6219">
                  <c:v>4.179830671816176E-128</c:v>
                </c:pt>
                <c:pt idx="6220">
                  <c:v>2.5652879578257953E-128</c:v>
                </c:pt>
                <c:pt idx="6221">
                  <c:v>1.5737648408547158E-128</c:v>
                </c:pt>
                <c:pt idx="6222">
                  <c:v>9.6509449185247468E-129</c:v>
                </c:pt>
                <c:pt idx="6223">
                  <c:v>5.9159721045089627E-129</c:v>
                </c:pt>
                <c:pt idx="6224">
                  <c:v>3.6250055871030498E-129</c:v>
                </c:pt>
                <c:pt idx="6225">
                  <c:v>2.2203299913174445E-129</c:v>
                </c:pt>
                <c:pt idx="6226">
                  <c:v>1.359416861619407E-129</c:v>
                </c:pt>
                <c:pt idx="6227">
                  <c:v>8.3198225174583442E-130</c:v>
                </c:pt>
                <c:pt idx="6228">
                  <c:v>5.0898121417818738E-130</c:v>
                </c:pt>
                <c:pt idx="6229">
                  <c:v>3.1125456320073813E-130</c:v>
                </c:pt>
                <c:pt idx="6230">
                  <c:v>1.9026371976758867E-130</c:v>
                </c:pt>
                <c:pt idx="6231">
                  <c:v>1.1625791271973822E-130</c:v>
                </c:pt>
                <c:pt idx="6232">
                  <c:v>7.1009318049040071E-131</c:v>
                </c:pt>
                <c:pt idx="6233">
                  <c:v>4.3354526207368281E-131</c:v>
                </c:pt>
                <c:pt idx="6234">
                  <c:v>2.6459390100605909E-131</c:v>
                </c:pt>
                <c:pt idx="6235">
                  <c:v>1.6141782692293297E-131</c:v>
                </c:pt>
                <c:pt idx="6236">
                  <c:v>9.8434977328394773E-132</c:v>
                </c:pt>
                <c:pt idx="6237">
                  <c:v>6.000309843975756E-132</c:v>
                </c:pt>
                <c:pt idx="6238">
                  <c:v>3.6561515624952935E-132</c:v>
                </c:pt>
                <c:pt idx="6239">
                  <c:v>2.2269013912514921E-132</c:v>
                </c:pt>
                <c:pt idx="6240">
                  <c:v>1.3558263333390407E-132</c:v>
                </c:pt>
                <c:pt idx="6241">
                  <c:v>8.2515098980926322E-133</c:v>
                </c:pt>
                <c:pt idx="6242">
                  <c:v>5.0198306674520378E-133</c:v>
                </c:pt>
                <c:pt idx="6243">
                  <c:v>3.0526076774592228E-133</c:v>
                </c:pt>
                <c:pt idx="6244">
                  <c:v>1.8555779326977823E-133</c:v>
                </c:pt>
                <c:pt idx="6245">
                  <c:v>1.1274925688486617E-133</c:v>
                </c:pt>
                <c:pt idx="6246">
                  <c:v>6.8481688443560648E-134</c:v>
                </c:pt>
                <c:pt idx="6247">
                  <c:v>4.1577800688625421E-134</c:v>
                </c:pt>
                <c:pt idx="6248">
                  <c:v>2.5233346347787461E-134</c:v>
                </c:pt>
                <c:pt idx="6249">
                  <c:v>1.5307859472838787E-134</c:v>
                </c:pt>
                <c:pt idx="6250">
                  <c:v>9.2828293533095068E-135</c:v>
                </c:pt>
                <c:pt idx="6251">
                  <c:v>5.6269434325508726E-135</c:v>
                </c:pt>
                <c:pt idx="6252">
                  <c:v>3.4095025044866997E-135</c:v>
                </c:pt>
                <c:pt idx="6253">
                  <c:v>2.0650746740765689E-135</c:v>
                </c:pt>
                <c:pt idx="6254">
                  <c:v>1.2502785763188816E-135</c:v>
                </c:pt>
                <c:pt idx="6255">
                  <c:v>7.566657925010057E-136</c:v>
                </c:pt>
                <c:pt idx="6256">
                  <c:v>4.5774930557867431E-136</c:v>
                </c:pt>
                <c:pt idx="6257">
                  <c:v>2.7680731945775846E-136</c:v>
                </c:pt>
                <c:pt idx="6258">
                  <c:v>1.6732226217294158E-136</c:v>
                </c:pt>
                <c:pt idx="6259">
                  <c:v>1.0110116675080329E-136</c:v>
                </c:pt>
                <c:pt idx="6260">
                  <c:v>6.1063949440589021E-137</c:v>
                </c:pt>
                <c:pt idx="6261">
                  <c:v>3.6867177867156893E-137</c:v>
                </c:pt>
                <c:pt idx="6262">
                  <c:v>2.2249547393087145E-137</c:v>
                </c:pt>
                <c:pt idx="6263">
                  <c:v>1.3422355886170024E-137</c:v>
                </c:pt>
                <c:pt idx="6264">
                  <c:v>8.0939888308379258E-138</c:v>
                </c:pt>
                <c:pt idx="6265">
                  <c:v>4.8789091816168885E-138</c:v>
                </c:pt>
                <c:pt idx="6266">
                  <c:v>2.9397415417643333E-138</c:v>
                </c:pt>
                <c:pt idx="6267">
                  <c:v>1.7706056558841814E-138</c:v>
                </c:pt>
                <c:pt idx="6268">
                  <c:v>1.0660088913064953E-138</c:v>
                </c:pt>
                <c:pt idx="6269">
                  <c:v>6.4154347044176888E-139</c:v>
                </c:pt>
                <c:pt idx="6270">
                  <c:v>3.85938081317786E-139</c:v>
                </c:pt>
                <c:pt idx="6271">
                  <c:v>2.3207879450781154E-139</c:v>
                </c:pt>
                <c:pt idx="6272">
                  <c:v>1.3950172203243504E-139</c:v>
                </c:pt>
                <c:pt idx="6273">
                  <c:v>8.3820444499213958E-140</c:v>
                </c:pt>
                <c:pt idx="6274">
                  <c:v>5.0343874103868093E-140</c:v>
                </c:pt>
                <c:pt idx="6275">
                  <c:v>3.0225228169475432E-140</c:v>
                </c:pt>
                <c:pt idx="6276">
                  <c:v>1.8139229081199726E-140</c:v>
                </c:pt>
                <c:pt idx="6277">
                  <c:v>1.0881639783905198E-140</c:v>
                </c:pt>
                <c:pt idx="6278">
                  <c:v>6.5252348539519175E-141</c:v>
                </c:pt>
                <c:pt idx="6279">
                  <c:v>3.9113279500445254E-141</c:v>
                </c:pt>
                <c:pt idx="6280">
                  <c:v>2.3435736037489785E-141</c:v>
                </c:pt>
                <c:pt idx="6281">
                  <c:v>1.4036513457175114E-141</c:v>
                </c:pt>
                <c:pt idx="6282">
                  <c:v>8.403615572141578E-142</c:v>
                </c:pt>
                <c:pt idx="6283">
                  <c:v>5.0292055963005371E-142</c:v>
                </c:pt>
                <c:pt idx="6284">
                  <c:v>3.0085614426801125E-142</c:v>
                </c:pt>
                <c:pt idx="6285">
                  <c:v>1.7990559201386466E-142</c:v>
                </c:pt>
                <c:pt idx="6286">
                  <c:v>1.0753670428335701E-142</c:v>
                </c:pt>
                <c:pt idx="6287">
                  <c:v>6.4253244752584962E-143</c:v>
                </c:pt>
                <c:pt idx="6288">
                  <c:v>3.8375998475941032E-143</c:v>
                </c:pt>
                <c:pt idx="6289">
                  <c:v>2.2911345498459536E-143</c:v>
                </c:pt>
                <c:pt idx="6290">
                  <c:v>1.3673124960291731E-143</c:v>
                </c:pt>
                <c:pt idx="6291">
                  <c:v>8.1566392252348367E-144</c:v>
                </c:pt>
                <c:pt idx="6292">
                  <c:v>4.863859334288639E-144</c:v>
                </c:pt>
                <c:pt idx="6293">
                  <c:v>2.899192426196258E-144</c:v>
                </c:pt>
                <c:pt idx="6294">
                  <c:v>1.7274256289708307E-144</c:v>
                </c:pt>
                <c:pt idx="6295">
                  <c:v>1.0288402782926596E-144</c:v>
                </c:pt>
                <c:pt idx="6296">
                  <c:v>6.125236190979839E-145</c:v>
                </c:pt>
                <c:pt idx="6297">
                  <c:v>3.6452221768815655E-145</c:v>
                </c:pt>
                <c:pt idx="6298">
                  <c:v>2.1684601719310727E-145</c:v>
                </c:pt>
                <c:pt idx="6299">
                  <c:v>1.2894519942795705E-145</c:v>
                </c:pt>
                <c:pt idx="6300">
                  <c:v>7.6645240041020689E-146</c:v>
                </c:pt>
                <c:pt idx="6301">
                  <c:v>4.5539838006879979E-146</c:v>
                </c:pt>
                <c:pt idx="6302">
                  <c:v>2.7047308609552433E-146</c:v>
                </c:pt>
                <c:pt idx="6303">
                  <c:v>1.6057684233865365E-146</c:v>
                </c:pt>
                <c:pt idx="6304">
                  <c:v>9.529454764290349E-147</c:v>
                </c:pt>
                <c:pt idx="6305">
                  <c:v>5.6530063640091461E-147</c:v>
                </c:pt>
                <c:pt idx="6306">
                  <c:v>3.3521016370240708E-147</c:v>
                </c:pt>
                <c:pt idx="6307">
                  <c:v>1.9869235812476759E-147</c:v>
                </c:pt>
                <c:pt idx="6308">
                  <c:v>1.1772574088420252E-147</c:v>
                </c:pt>
                <c:pt idx="6309">
                  <c:v>6.9724913258155079E-148</c:v>
                </c:pt>
                <c:pt idx="6310">
                  <c:v>4.1279156587333731E-148</c:v>
                </c:pt>
                <c:pt idx="6311">
                  <c:v>2.4428676032155223E-148</c:v>
                </c:pt>
                <c:pt idx="6312">
                  <c:v>1.4450914351199154E-148</c:v>
                </c:pt>
                <c:pt idx="6313">
                  <c:v>8.5450971818856473E-149</c:v>
                </c:pt>
                <c:pt idx="6314">
                  <c:v>5.0508557756547251E-149</c:v>
                </c:pt>
                <c:pt idx="6315">
                  <c:v>2.984277546136855E-149</c:v>
                </c:pt>
                <c:pt idx="6316">
                  <c:v>1.7625430650137821E-149</c:v>
                </c:pt>
                <c:pt idx="6317">
                  <c:v>1.0405586053204875E-149</c:v>
                </c:pt>
                <c:pt idx="6318">
                  <c:v>6.1407248101656352E-150</c:v>
                </c:pt>
                <c:pt idx="6319">
                  <c:v>3.6224217086140923E-150</c:v>
                </c:pt>
                <c:pt idx="6320">
                  <c:v>2.1360167919143525E-150</c:v>
                </c:pt>
                <c:pt idx="6321">
                  <c:v>1.2590315098757685E-150</c:v>
                </c:pt>
                <c:pt idx="6322">
                  <c:v>7.4181364655786237E-151</c:v>
                </c:pt>
                <c:pt idx="6323">
                  <c:v>4.3689725866859697E-151</c:v>
                </c:pt>
                <c:pt idx="6324">
                  <c:v>2.5721133481427387E-151</c:v>
                </c:pt>
                <c:pt idx="6325">
                  <c:v>1.5136559378301775E-151</c:v>
                </c:pt>
                <c:pt idx="6326">
                  <c:v>8.9041100048367065E-152</c:v>
                </c:pt>
                <c:pt idx="6327">
                  <c:v>5.2357650156386251E-152</c:v>
                </c:pt>
                <c:pt idx="6328">
                  <c:v>3.0774858107939457E-152</c:v>
                </c:pt>
                <c:pt idx="6329">
                  <c:v>1.8081658128976161E-152</c:v>
                </c:pt>
                <c:pt idx="6330">
                  <c:v>1.0619565073375057E-152</c:v>
                </c:pt>
                <c:pt idx="6331">
                  <c:v>6.2344979923530998E-153</c:v>
                </c:pt>
                <c:pt idx="6332">
                  <c:v>3.6586640291968488E-153</c:v>
                </c:pt>
                <c:pt idx="6333">
                  <c:v>2.1461983365270728E-153</c:v>
                </c:pt>
                <c:pt idx="6334">
                  <c:v>1.2584717165863654E-153</c:v>
                </c:pt>
                <c:pt idx="6335">
                  <c:v>7.3763811142831739E-154</c:v>
                </c:pt>
                <c:pt idx="6336">
                  <c:v>4.3218482846519779E-154</c:v>
                </c:pt>
                <c:pt idx="6337">
                  <c:v>2.5311738169854112E-154</c:v>
                </c:pt>
                <c:pt idx="6338">
                  <c:v>1.4818379188965617E-154</c:v>
                </c:pt>
                <c:pt idx="6339">
                  <c:v>8.6717294614352136E-155</c:v>
                </c:pt>
                <c:pt idx="6340">
                  <c:v>5.0726747744898214E-155</c:v>
                </c:pt>
                <c:pt idx="6341">
                  <c:v>2.9661601793133217E-155</c:v>
                </c:pt>
                <c:pt idx="6342">
                  <c:v>1.733718020883538E-155</c:v>
                </c:pt>
                <c:pt idx="6343">
                  <c:v>1.0129513996078347E-155</c:v>
                </c:pt>
                <c:pt idx="6344">
                  <c:v>5.9159573787219135E-156</c:v>
                </c:pt>
                <c:pt idx="6345">
                  <c:v>3.4537249367762572E-156</c:v>
                </c:pt>
                <c:pt idx="6346">
                  <c:v>2.0154718574461939E-156</c:v>
                </c:pt>
                <c:pt idx="6347">
                  <c:v>1.1756878027905314E-156</c:v>
                </c:pt>
                <c:pt idx="6348">
                  <c:v>6.8554121376915537E-157</c:v>
                </c:pt>
                <c:pt idx="6349">
                  <c:v>3.9957785183365587E-157</c:v>
                </c:pt>
                <c:pt idx="6350">
                  <c:v>2.3280672884120962E-157</c:v>
                </c:pt>
                <c:pt idx="6351">
                  <c:v>1.3558633815980384E-157</c:v>
                </c:pt>
                <c:pt idx="6352">
                  <c:v>7.8933728399991618E-158</c:v>
                </c:pt>
                <c:pt idx="6353">
                  <c:v>4.5934139446761114E-158</c:v>
                </c:pt>
                <c:pt idx="6354">
                  <c:v>2.671990035404175E-158</c:v>
                </c:pt>
                <c:pt idx="6355">
                  <c:v>1.553675674355043E-158</c:v>
                </c:pt>
                <c:pt idx="6356">
                  <c:v>9.0305079695555207E-159</c:v>
                </c:pt>
                <c:pt idx="6357">
                  <c:v>5.2467488567396688E-159</c:v>
                </c:pt>
                <c:pt idx="6358">
                  <c:v>3.047155764771959E-159</c:v>
                </c:pt>
                <c:pt idx="6359">
                  <c:v>1.7689897472931585E-159</c:v>
                </c:pt>
                <c:pt idx="6360">
                  <c:v>1.0265550854386855E-159</c:v>
                </c:pt>
                <c:pt idx="6361">
                  <c:v>5.9547767487544159E-160</c:v>
                </c:pt>
                <c:pt idx="6362">
                  <c:v>3.452828369388161E-160</c:v>
                </c:pt>
                <c:pt idx="6363">
                  <c:v>2.0012934817548571E-160</c:v>
                </c:pt>
                <c:pt idx="6364">
                  <c:v>1.1595056058217476E-160</c:v>
                </c:pt>
                <c:pt idx="6365">
                  <c:v>6.715234863982253E-161</c:v>
                </c:pt>
                <c:pt idx="6366">
                  <c:v>3.8875487024361339E-161</c:v>
                </c:pt>
                <c:pt idx="6367">
                  <c:v>2.2496593514185583E-161</c:v>
                </c:pt>
                <c:pt idx="6368">
                  <c:v>1.3013195724593372E-161</c:v>
                </c:pt>
                <c:pt idx="6369">
                  <c:v>7.5244965021180256E-162</c:v>
                </c:pt>
                <c:pt idx="6370">
                  <c:v>4.349078129456955E-162</c:v>
                </c:pt>
                <c:pt idx="6371">
                  <c:v>2.5127151420069169E-162</c:v>
                </c:pt>
                <c:pt idx="6372">
                  <c:v>1.4511609603427625E-162</c:v>
                </c:pt>
                <c:pt idx="6373">
                  <c:v>8.3774953986048245E-163</c:v>
                </c:pt>
                <c:pt idx="6374">
                  <c:v>4.8343611572390999E-163</c:v>
                </c:pt>
                <c:pt idx="6375">
                  <c:v>2.7886259720093579E-163</c:v>
                </c:pt>
                <c:pt idx="6376">
                  <c:v>1.6079321769809744E-163</c:v>
                </c:pt>
                <c:pt idx="6377">
                  <c:v>9.2676893214275886E-164</c:v>
                </c:pt>
                <c:pt idx="6378">
                  <c:v>5.3395110460348373E-164</c:v>
                </c:pt>
                <c:pt idx="6379">
                  <c:v>3.0750897393675229E-164</c:v>
                </c:pt>
                <c:pt idx="6380">
                  <c:v>1.7702735530091321E-164</c:v>
                </c:pt>
                <c:pt idx="6381">
                  <c:v>1.0187069065577583E-164</c:v>
                </c:pt>
                <c:pt idx="6382">
                  <c:v>5.8598217050162166E-165</c:v>
                </c:pt>
                <c:pt idx="6383">
                  <c:v>3.3693477423284159E-165</c:v>
                </c:pt>
                <c:pt idx="6384">
                  <c:v>1.9365715693048454E-165</c:v>
                </c:pt>
                <c:pt idx="6385">
                  <c:v>1.1126217612245262E-165</c:v>
                </c:pt>
                <c:pt idx="6386">
                  <c:v>6.3898083154349486E-166</c:v>
                </c:pt>
                <c:pt idx="6387">
                  <c:v>3.6682117082532973E-166</c:v>
                </c:pt>
                <c:pt idx="6388">
                  <c:v>2.1049764309112352E-166</c:v>
                </c:pt>
                <c:pt idx="6389">
                  <c:v>1.2074422391825263E-166</c:v>
                </c:pt>
                <c:pt idx="6390">
                  <c:v>6.9232780447077352E-167</c:v>
                </c:pt>
                <c:pt idx="6391">
                  <c:v>3.9681078276048317E-167</c:v>
                </c:pt>
                <c:pt idx="6392">
                  <c:v>2.2734292249234233E-167</c:v>
                </c:pt>
                <c:pt idx="6393">
                  <c:v>1.3019841411671125E-167</c:v>
                </c:pt>
                <c:pt idx="6394">
                  <c:v>7.4534309482240791E-168</c:v>
                </c:pt>
                <c:pt idx="6395">
                  <c:v>4.2651376567997068E-168</c:v>
                </c:pt>
                <c:pt idx="6396">
                  <c:v>2.4396984762044019E-168</c:v>
                </c:pt>
                <c:pt idx="6397">
                  <c:v>1.3949721575700682E-168</c:v>
                </c:pt>
                <c:pt idx="6398">
                  <c:v>7.9729897612132979E-169</c:v>
                </c:pt>
                <c:pt idx="6399">
                  <c:v>4.5551549574733224E-169</c:v>
                </c:pt>
                <c:pt idx="6400">
                  <c:v>2.601425461820259E-169</c:v>
                </c:pt>
                <c:pt idx="6401">
                  <c:v>1.4850664954561595E-169</c:v>
                </c:pt>
                <c:pt idx="6402">
                  <c:v>8.474355831805246E-170</c:v>
                </c:pt>
                <c:pt idx="6403">
                  <c:v>4.8338567226045669E-170</c:v>
                </c:pt>
                <c:pt idx="6404">
                  <c:v>2.7561771866746597E-170</c:v>
                </c:pt>
                <c:pt idx="6405">
                  <c:v>1.5708936202854177E-170</c:v>
                </c:pt>
                <c:pt idx="6406">
                  <c:v>8.9497870197279372E-171</c:v>
                </c:pt>
                <c:pt idx="6407">
                  <c:v>5.096885848699514E-171</c:v>
                </c:pt>
                <c:pt idx="6408">
                  <c:v>2.9015054858035162E-171</c:v>
                </c:pt>
                <c:pt idx="6409">
                  <c:v>1.6510801916566892E-171</c:v>
                </c:pt>
                <c:pt idx="6410">
                  <c:v>9.3915920695323281E-172</c:v>
                </c:pt>
                <c:pt idx="6411">
                  <c:v>5.3399421966666759E-172</c:v>
                </c:pt>
                <c:pt idx="6412">
                  <c:v>3.0350103305739164E-172</c:v>
                </c:pt>
                <c:pt idx="6413">
                  <c:v>1.7242890633088788E-172</c:v>
                </c:pt>
                <c:pt idx="6414">
                  <c:v>9.7923348484851617E-173</c:v>
                </c:pt>
                <c:pt idx="6415">
                  <c:v>5.558898189747958E-173</c:v>
                </c:pt>
                <c:pt idx="6416">
                  <c:v>3.1544051029780087E-173</c:v>
                </c:pt>
                <c:pt idx="6417">
                  <c:v>1.7892560542538183E-173</c:v>
                </c:pt>
                <c:pt idx="6418">
                  <c:v>1.0145040996327509E-173</c:v>
                </c:pt>
                <c:pt idx="6419">
                  <c:v>5.7499146677471549E-174</c:v>
                </c:pt>
                <c:pt idx="6420">
                  <c:v>3.2575813873425885E-174</c:v>
                </c:pt>
                <c:pt idx="6421">
                  <c:v>1.8448260926199649E-174</c:v>
                </c:pt>
                <c:pt idx="6422">
                  <c:v>1.0443399032605632E-174</c:v>
                </c:pt>
                <c:pt idx="6423">
                  <c:v>5.9095524874144919E-175</c:v>
                </c:pt>
                <c:pt idx="6424">
                  <c:v>3.3426707302601595E-175</c:v>
                </c:pt>
                <c:pt idx="6425">
                  <c:v>1.8899872958970343E-175</c:v>
                </c:pt>
                <c:pt idx="6426">
                  <c:v>1.0681947854639681E-175</c:v>
                </c:pt>
                <c:pt idx="6427">
                  <c:v>6.0348753528639216E-176</c:v>
                </c:pt>
                <c:pt idx="6428">
                  <c:v>3.4081008487392014E-176</c:v>
                </c:pt>
                <c:pt idx="6429">
                  <c:v>1.9239015861688515E-176</c:v>
                </c:pt>
                <c:pt idx="6430">
                  <c:v>1.0856242859652882E-176</c:v>
                </c:pt>
                <c:pt idx="6431">
                  <c:v>6.1235395873935398E-177</c:v>
                </c:pt>
                <c:pt idx="6432">
                  <c:v>3.4526439273263798E-177</c:v>
                </c:pt>
                <c:pt idx="6433">
                  <c:v>1.9459305475763601E-177</c:v>
                </c:pt>
                <c:pt idx="6434">
                  <c:v>1.0962993636979321E-177</c:v>
                </c:pt>
                <c:pt idx="6435">
                  <c:v>6.1738670147288921E-178</c:v>
                </c:pt>
                <c:pt idx="6436">
                  <c:v>3.4754549325283823E-178</c:v>
                </c:pt>
                <c:pt idx="6437">
                  <c:v>1.9556554118526704E-178</c:v>
                </c:pt>
                <c:pt idx="6438">
                  <c:v>1.1000167272542555E-178</c:v>
                </c:pt>
                <c:pt idx="6439">
                  <c:v>6.1848977840281359E-179</c:v>
                </c:pt>
                <c:pt idx="6440">
                  <c:v>3.4760982744245986E-179</c:v>
                </c:pt>
                <c:pt idx="6441">
                  <c:v>1.952890297960184E-179</c:v>
                </c:pt>
                <c:pt idx="6442">
                  <c:v>1.0967052734875368E-179</c:v>
                </c:pt>
                <c:pt idx="6443">
                  <c:v>6.1564208157343169E-180</c:v>
                </c:pt>
                <c:pt idx="6444">
                  <c:v>3.4545616403158452E-180</c:v>
                </c:pt>
                <c:pt idx="6445">
                  <c:v>1.9376881210578879E-180</c:v>
                </c:pt>
                <c:pt idx="6446">
                  <c:v>1.0864283493795354E-180</c:v>
                </c:pt>
                <c:pt idx="6447">
                  <c:v>6.0889805191232174E-181</c:v>
                </c:pt>
                <c:pt idx="6448">
                  <c:v>3.4112563866341889E-181</c:v>
                </c:pt>
                <c:pt idx="6449">
                  <c:v>1.9103389083897675E-181</c:v>
                </c:pt>
                <c:pt idx="6450">
                  <c:v>1.069381736657382E-181</c:v>
                </c:pt>
                <c:pt idx="6451">
                  <c:v>5.9838594828934931E-182</c:v>
                </c:pt>
                <c:pt idx="6452">
                  <c:v>3.3470044716971843E-182</c:v>
                </c:pt>
                <c:pt idx="6453">
                  <c:v>1.8713605969651272E-182</c:v>
                </c:pt>
                <c:pt idx="6454">
                  <c:v>1.0458874487330782E-182</c:v>
                </c:pt>
                <c:pt idx="6455">
                  <c:v>5.8430379076453534E-183</c:v>
                </c:pt>
                <c:pt idx="6456">
                  <c:v>3.2630125091994462E-183</c:v>
                </c:pt>
                <c:pt idx="6457">
                  <c:v>1.8214827209453945E-183</c:v>
                </c:pt>
                <c:pt idx="6458">
                  <c:v>1.0163836145340862E-183</c:v>
                </c:pt>
                <c:pt idx="6459">
                  <c:v>5.6691315728127282E-184</c:v>
                </c:pt>
                <c:pt idx="6460">
                  <c:v>3.1608340866706882E-184</c:v>
                </c:pt>
                <c:pt idx="6461">
                  <c:v>1.7616237064714092E-184</c:v>
                </c:pt>
                <c:pt idx="6462">
                  <c:v>9.8141089318241898E-185</c:v>
                </c:pt>
                <c:pt idx="6463">
                  <c:v>5.4653110526782496E-185</c:v>
                </c:pt>
                <c:pt idx="6464">
                  <c:v>3.0423219926772275E-185</c:v>
                </c:pt>
                <c:pt idx="6465">
                  <c:v>1.6928627609784915E-185</c:v>
                </c:pt>
                <c:pt idx="6466">
                  <c:v>9.4159600788612003E-186</c:v>
                </c:pt>
                <c:pt idx="6467">
                  <c:v>5.2352056657963623E-186</c:v>
                </c:pt>
                <c:pt idx="6468">
                  <c:v>2.9095724041612607E-186</c:v>
                </c:pt>
                <c:pt idx="6469">
                  <c:v>1.6164075583262643E-186</c:v>
                </c:pt>
                <c:pt idx="6470">
                  <c:v>8.9763309911615085E-187</c:v>
                </c:pt>
                <c:pt idx="6471">
                  <c:v>4.9827962190532196E-187</c:v>
                </c:pt>
                <c:pt idx="6472">
                  <c:v>2.7648633799020502E-187</c:v>
                </c:pt>
                <c:pt idx="6473">
                  <c:v>1.5335590694992239E-187</c:v>
                </c:pt>
                <c:pt idx="6474">
                  <c:v>8.5026367070551023E-188</c:v>
                </c:pt>
                <c:pt idx="6475">
                  <c:v>4.7123009644606962E-188</c:v>
                </c:pt>
                <c:pt idx="6476">
                  <c:v>2.6105901743764574E-188</c:v>
                </c:pt>
                <c:pt idx="6477">
                  <c:v>1.4456749648733113E-188</c:v>
                </c:pt>
                <c:pt idx="6478">
                  <c:v>8.0025593496103123E-189</c:v>
                </c:pt>
                <c:pt idx="6479">
                  <c:v>4.4280593106745127E-189</c:v>
                </c:pt>
                <c:pt idx="6480">
                  <c:v>2.4491999230860685E-189</c:v>
                </c:pt>
                <c:pt idx="6481">
                  <c:v>1.3541330163548531E-189</c:v>
                </c:pt>
                <c:pt idx="6482">
                  <c:v>7.4838435396362228E-190</c:v>
                </c:pt>
                <c:pt idx="6483">
                  <c:v>4.1344177244008979E-190</c:v>
                </c:pt>
                <c:pt idx="6484">
                  <c:v>2.2831281590359343E-190</c:v>
                </c:pt>
                <c:pt idx="6485">
                  <c:v>1.2602958591030847E-190</c:v>
                </c:pt>
                <c:pt idx="6486">
                  <c:v>6.9541012622458512E-191</c:v>
                </c:pt>
                <c:pt idx="6487">
                  <c:v>3.8356219355087133E-191</c:v>
                </c:pt>
                <c:pt idx="6488">
                  <c:v>2.1147394114818467E-191</c:v>
                </c:pt>
                <c:pt idx="6489">
                  <c:v>1.1654783402140411E-191</c:v>
                </c:pt>
                <c:pt idx="6490">
                  <c:v>6.4206328537887601E-192</c:v>
                </c:pt>
                <c:pt idx="6491">
                  <c:v>3.5357190527115227E-192</c:v>
                </c:pt>
                <c:pt idx="6492">
                  <c:v>1.9462738300971941E-192</c:v>
                </c:pt>
                <c:pt idx="6493">
                  <c:v>1.070918496504067E-192</c:v>
                </c:pt>
                <c:pt idx="6494">
                  <c:v>5.8902696711693025E-193</c:v>
                </c:pt>
                <c:pt idx="6495">
                  <c:v>3.2384725426666762E-193</c:v>
                </c:pt>
                <c:pt idx="6496">
                  <c:v>1.7798013931452388E-193</c:v>
                </c:pt>
                <c:pt idx="6497">
                  <c:v>9.7775297875966453E-194</c:v>
                </c:pt>
                <c:pt idx="6498">
                  <c:v>5.3692426990379786E-194</c:v>
                </c:pt>
                <c:pt idx="6499">
                  <c:v>2.9472922697570951E-194</c:v>
                </c:pt>
                <c:pt idx="6500">
                  <c:v>1.6171848233021992E-194</c:v>
                </c:pt>
                <c:pt idx="6501">
                  <c:v>8.8699749055710256E-195</c:v>
                </c:pt>
                <c:pt idx="6502">
                  <c:v>4.8630799277609546E-195</c:v>
                </c:pt>
                <c:pt idx="6503">
                  <c:v>2.6651809851346195E-195</c:v>
                </c:pt>
                <c:pt idx="6504">
                  <c:v>1.4600518768561083E-195</c:v>
                </c:pt>
                <c:pt idx="6505">
                  <c:v>7.9953255141799064E-196</c:v>
                </c:pt>
                <c:pt idx="6506">
                  <c:v>4.3765338829325942E-196</c:v>
                </c:pt>
                <c:pt idx="6507">
                  <c:v>2.3946978402679831E-196</c:v>
                </c:pt>
                <c:pt idx="6508">
                  <c:v>1.309777218027449E-196</c:v>
                </c:pt>
                <c:pt idx="6509">
                  <c:v>7.1609464154799758E-197</c:v>
                </c:pt>
                <c:pt idx="6510">
                  <c:v>3.9135392874622292E-197</c:v>
                </c:pt>
                <c:pt idx="6511">
                  <c:v>2.1379387270114124E-197</c:v>
                </c:pt>
                <c:pt idx="6512">
                  <c:v>1.1674736645434993E-197</c:v>
                </c:pt>
                <c:pt idx="6513">
                  <c:v>6.3727255197317627E-198</c:v>
                </c:pt>
                <c:pt idx="6514">
                  <c:v>3.4771995616698333E-198</c:v>
                </c:pt>
                <c:pt idx="6515">
                  <c:v>1.8965325518386916E-198</c:v>
                </c:pt>
                <c:pt idx="6516">
                  <c:v>1.0339922140901698E-198</c:v>
                </c:pt>
                <c:pt idx="6517">
                  <c:v>5.6350856056921725E-199</c:v>
                </c:pt>
                <c:pt idx="6518">
                  <c:v>3.0697997736369402E-199</c:v>
                </c:pt>
                <c:pt idx="6519">
                  <c:v>1.6716519667844992E-199</c:v>
                </c:pt>
                <c:pt idx="6520">
                  <c:v>9.099299496492973E-200</c:v>
                </c:pt>
                <c:pt idx="6521">
                  <c:v>4.9510388940858645E-200</c:v>
                </c:pt>
                <c:pt idx="6522">
                  <c:v>2.6928427827332945E-200</c:v>
                </c:pt>
                <c:pt idx="6523">
                  <c:v>1.4640366247801122E-200</c:v>
                </c:pt>
                <c:pt idx="6524">
                  <c:v>7.9564468545642395E-201</c:v>
                </c:pt>
                <c:pt idx="6525">
                  <c:v>4.3222777711671564E-201</c:v>
                </c:pt>
                <c:pt idx="6526">
                  <c:v>2.3471046979628558E-201</c:v>
                </c:pt>
                <c:pt idx="6527">
                  <c:v>1.2740267135077164E-201</c:v>
                </c:pt>
                <c:pt idx="6528">
                  <c:v>6.9127505915994776E-202</c:v>
                </c:pt>
                <c:pt idx="6529">
                  <c:v>3.7492942345156078E-202</c:v>
                </c:pt>
                <c:pt idx="6530">
                  <c:v>2.0327054060902805E-202</c:v>
                </c:pt>
                <c:pt idx="6531">
                  <c:v>1.1016043510072132E-202</c:v>
                </c:pt>
                <c:pt idx="6532">
                  <c:v>5.9676469926960773E-203</c:v>
                </c:pt>
                <c:pt idx="6533">
                  <c:v>3.2315203113786774E-203</c:v>
                </c:pt>
                <c:pt idx="6534">
                  <c:v>1.7491898032047666E-203</c:v>
                </c:pt>
                <c:pt idx="6535">
                  <c:v>9.4644039080303312E-204</c:v>
                </c:pt>
                <c:pt idx="6536">
                  <c:v>5.1188909493298765E-204</c:v>
                </c:pt>
                <c:pt idx="6537">
                  <c:v>2.7674817858361226E-204</c:v>
                </c:pt>
                <c:pt idx="6538">
                  <c:v>1.4956154645956888E-204</c:v>
                </c:pt>
                <c:pt idx="6539">
                  <c:v>8.0794426979048672E-205</c:v>
                </c:pt>
                <c:pt idx="6540">
                  <c:v>4.3628385849932426E-205</c:v>
                </c:pt>
                <c:pt idx="6541">
                  <c:v>2.3549580099103621E-205</c:v>
                </c:pt>
                <c:pt idx="6542">
                  <c:v>1.2706427783564534E-205</c:v>
                </c:pt>
                <c:pt idx="6543">
                  <c:v>6.8531471869778998E-206</c:v>
                </c:pt>
                <c:pt idx="6544">
                  <c:v>3.6947318847008891E-206</c:v>
                </c:pt>
                <c:pt idx="6545">
                  <c:v>1.9911412963975496E-206</c:v>
                </c:pt>
                <c:pt idx="6546">
                  <c:v>1.0726240077918509E-206</c:v>
                </c:pt>
                <c:pt idx="6547">
                  <c:v>5.775894193430237E-207</c:v>
                </c:pt>
                <c:pt idx="6548">
                  <c:v>3.108974978975017E-207</c:v>
                </c:pt>
                <c:pt idx="6549">
                  <c:v>1.6727903211712922E-207</c:v>
                </c:pt>
                <c:pt idx="6550">
                  <c:v>8.9968829288275359E-208</c:v>
                </c:pt>
                <c:pt idx="6551">
                  <c:v>4.8369201043710173E-208</c:v>
                </c:pt>
                <c:pt idx="6552">
                  <c:v>2.5993935715346296E-208</c:v>
                </c:pt>
                <c:pt idx="6553">
                  <c:v>1.3963730216117676E-208</c:v>
                </c:pt>
                <c:pt idx="6554">
                  <c:v>7.4982020797103225E-209</c:v>
                </c:pt>
                <c:pt idx="6555">
                  <c:v>4.024751899515849E-209</c:v>
                </c:pt>
                <c:pt idx="6556">
                  <c:v>2.1594709671867219E-209</c:v>
                </c:pt>
                <c:pt idx="6557">
                  <c:v>1.1581955910761205E-209</c:v>
                </c:pt>
                <c:pt idx="6558">
                  <c:v>6.209301204096182E-210</c:v>
                </c:pt>
                <c:pt idx="6559">
                  <c:v>3.3275901458775474E-210</c:v>
                </c:pt>
                <c:pt idx="6560">
                  <c:v>1.7825561296460148E-210</c:v>
                </c:pt>
                <c:pt idx="6561">
                  <c:v>9.5451527012663044E-211</c:v>
                </c:pt>
                <c:pt idx="6562">
                  <c:v>5.1091520703111204E-211</c:v>
                </c:pt>
                <c:pt idx="6563">
                  <c:v>2.7336383616105753E-211</c:v>
                </c:pt>
                <c:pt idx="6564">
                  <c:v>1.4620410736531813E-211</c:v>
                </c:pt>
                <c:pt idx="6565">
                  <c:v>7.8163566783279459E-212</c:v>
                </c:pt>
                <c:pt idx="6566">
                  <c:v>4.1771055230710857E-212</c:v>
                </c:pt>
                <c:pt idx="6567">
                  <c:v>2.2313762511222957E-212</c:v>
                </c:pt>
                <c:pt idx="6568">
                  <c:v>1.1915065896380532E-212</c:v>
                </c:pt>
                <c:pt idx="6569">
                  <c:v>6.3598426792247061E-213</c:v>
                </c:pt>
                <c:pt idx="6570">
                  <c:v>3.3933025173263726E-213</c:v>
                </c:pt>
                <c:pt idx="6571">
                  <c:v>1.8097770141298726E-213</c:v>
                </c:pt>
                <c:pt idx="6572">
                  <c:v>9.6483675387255664E-214</c:v>
                </c:pt>
                <c:pt idx="6573">
                  <c:v>5.141725554233474E-214</c:v>
                </c:pt>
                <c:pt idx="6574">
                  <c:v>2.7389886161595346E-214</c:v>
                </c:pt>
                <c:pt idx="6575">
                  <c:v>1.4584711566151016E-214</c:v>
                </c:pt>
                <c:pt idx="6576">
                  <c:v>7.7630385794087152E-215</c:v>
                </c:pt>
                <c:pt idx="6577">
                  <c:v>4.1303982341715683E-215</c:v>
                </c:pt>
                <c:pt idx="6578">
                  <c:v>2.1967386464990855E-215</c:v>
                </c:pt>
                <c:pt idx="6579">
                  <c:v>1.1678609493011851E-215</c:v>
                </c:pt>
                <c:pt idx="6580">
                  <c:v>6.206262854682837E-216</c:v>
                </c:pt>
                <c:pt idx="6581">
                  <c:v>3.2968218216400529E-216</c:v>
                </c:pt>
                <c:pt idx="6582">
                  <c:v>1.7506005842471633E-216</c:v>
                </c:pt>
                <c:pt idx="6583">
                  <c:v>9.2919089215923272E-217</c:v>
                </c:pt>
                <c:pt idx="6584">
                  <c:v>4.930024773295902E-217</c:v>
                </c:pt>
                <c:pt idx="6585">
                  <c:v>2.6146859979763041E-217</c:v>
                </c:pt>
                <c:pt idx="6586">
                  <c:v>1.3861692579591399E-217</c:v>
                </c:pt>
                <c:pt idx="6587">
                  <c:v>7.3458028260730155E-218</c:v>
                </c:pt>
                <c:pt idx="6588">
                  <c:v>3.8912447984590836E-218</c:v>
                </c:pt>
                <c:pt idx="6589">
                  <c:v>2.0604596851636028E-218</c:v>
                </c:pt>
                <c:pt idx="6590">
                  <c:v>1.0906012024258394E-218</c:v>
                </c:pt>
                <c:pt idx="6591">
                  <c:v>5.7702430289745553E-219</c:v>
                </c:pt>
                <c:pt idx="6592">
                  <c:v>3.0517469557943177E-219</c:v>
                </c:pt>
                <c:pt idx="6593">
                  <c:v>1.6133523175044127E-219</c:v>
                </c:pt>
                <c:pt idx="6594">
                  <c:v>8.5258207315694254E-220</c:v>
                </c:pt>
                <c:pt idx="6595">
                  <c:v>4.5037000489749849E-220</c:v>
                </c:pt>
                <c:pt idx="6596">
                  <c:v>2.3780939180272242E-220</c:v>
                </c:pt>
                <c:pt idx="6597">
                  <c:v>1.255205484729729E-220</c:v>
                </c:pt>
                <c:pt idx="6598">
                  <c:v>6.6225757807961243E-221</c:v>
                </c:pt>
                <c:pt idx="6599">
                  <c:v>3.4927325135175538E-221</c:v>
                </c:pt>
                <c:pt idx="6600">
                  <c:v>1.8413230921392044E-221</c:v>
                </c:pt>
                <c:pt idx="6601">
                  <c:v>9.7033334200043254E-222</c:v>
                </c:pt>
                <c:pt idx="6602">
                  <c:v>5.1113802635258474E-222</c:v>
                </c:pt>
                <c:pt idx="6603">
                  <c:v>2.6914214604916845E-222</c:v>
                </c:pt>
                <c:pt idx="6604">
                  <c:v>1.4166139446315007E-222</c:v>
                </c:pt>
                <c:pt idx="6605">
                  <c:v>7.4532827357828052E-223</c:v>
                </c:pt>
                <c:pt idx="6606">
                  <c:v>3.9198546381706621E-223</c:v>
                </c:pt>
                <c:pt idx="6607">
                  <c:v>2.0607182168949533E-223</c:v>
                </c:pt>
                <c:pt idx="6608">
                  <c:v>1.0829129335453936E-223</c:v>
                </c:pt>
                <c:pt idx="6609">
                  <c:v>5.6884605845876933E-224</c:v>
                </c:pt>
                <c:pt idx="6610">
                  <c:v>2.9869107640380246E-224</c:v>
                </c:pt>
                <c:pt idx="6611">
                  <c:v>1.5677471679695639E-224</c:v>
                </c:pt>
                <c:pt idx="6612">
                  <c:v>8.2253821452743164E-225</c:v>
                </c:pt>
                <c:pt idx="6613">
                  <c:v>4.3138240313728432E-225</c:v>
                </c:pt>
                <c:pt idx="6614">
                  <c:v>2.2614919650585871E-225</c:v>
                </c:pt>
                <c:pt idx="6615">
                  <c:v>1.1850971531459762E-225</c:v>
                </c:pt>
                <c:pt idx="6616">
                  <c:v>6.2078203872583397E-226</c:v>
                </c:pt>
                <c:pt idx="6617">
                  <c:v>3.2505033133511765E-226</c:v>
                </c:pt>
                <c:pt idx="6618">
                  <c:v>1.7013292375879955E-226</c:v>
                </c:pt>
                <c:pt idx="6619">
                  <c:v>8.9012787215098006E-227</c:v>
                </c:pt>
                <c:pt idx="6620">
                  <c:v>4.6552468717285237E-227</c:v>
                </c:pt>
                <c:pt idx="6621">
                  <c:v>2.4336567046816999E-227</c:v>
                </c:pt>
                <c:pt idx="6622">
                  <c:v>1.2717513204217342E-227</c:v>
                </c:pt>
                <c:pt idx="6623">
                  <c:v>6.6431087288824103E-228</c:v>
                </c:pt>
                <c:pt idx="6624">
                  <c:v>3.4687005272128709E-228</c:v>
                </c:pt>
                <c:pt idx="6625">
                  <c:v>1.8104583332016885E-228</c:v>
                </c:pt>
                <c:pt idx="6626">
                  <c:v>9.4457521166534657E-229</c:v>
                </c:pt>
                <c:pt idx="6627">
                  <c:v>4.9261863505650618E-229</c:v>
                </c:pt>
                <c:pt idx="6628">
                  <c:v>2.5680969262440135E-229</c:v>
                </c:pt>
                <c:pt idx="6629">
                  <c:v>1.3382531297535133E-229</c:v>
                </c:pt>
                <c:pt idx="6630">
                  <c:v>6.9709409940092477E-230</c:v>
                </c:pt>
                <c:pt idx="6631">
                  <c:v>3.6297008048514761E-230</c:v>
                </c:pt>
                <c:pt idx="6632">
                  <c:v>1.8891938845450836E-230</c:v>
                </c:pt>
                <c:pt idx="6633">
                  <c:v>9.8289814761217745E-231</c:v>
                </c:pt>
                <c:pt idx="6634">
                  <c:v>5.111716792272134E-231</c:v>
                </c:pt>
                <c:pt idx="6635">
                  <c:v>2.6573657564139372E-231</c:v>
                </c:pt>
                <c:pt idx="6636">
                  <c:v>1.3808997990219419E-231</c:v>
                </c:pt>
                <c:pt idx="6637">
                  <c:v>7.172974398300989E-232</c:v>
                </c:pt>
                <c:pt idx="6638">
                  <c:v>3.7244545365264808E-232</c:v>
                </c:pt>
                <c:pt idx="6639">
                  <c:v>1.933091254707267E-232</c:v>
                </c:pt>
                <c:pt idx="6640">
                  <c:v>1.00292467650761E-232</c:v>
                </c:pt>
                <c:pt idx="6641">
                  <c:v>5.2012839103926855E-233</c:v>
                </c:pt>
                <c:pt idx="6642">
                  <c:v>2.6963675111611058E-233</c:v>
                </c:pt>
                <c:pt idx="6643">
                  <c:v>1.3972492759288184E-233</c:v>
                </c:pt>
                <c:pt idx="6644">
                  <c:v>7.2376067615191284E-234</c:v>
                </c:pt>
                <c:pt idx="6645">
                  <c:v>3.7475061569805398E-234</c:v>
                </c:pt>
                <c:pt idx="6646">
                  <c:v>1.9396171222846729E-234</c:v>
                </c:pt>
                <c:pt idx="6647">
                  <c:v>1.0034966931677057E-234</c:v>
                </c:pt>
                <c:pt idx="6648">
                  <c:v>5.1896989356202866E-235</c:v>
                </c:pt>
                <c:pt idx="6649">
                  <c:v>2.6828393346988722E-235</c:v>
                </c:pt>
                <c:pt idx="6650">
                  <c:v>1.3863517922783928E-235</c:v>
                </c:pt>
                <c:pt idx="6651">
                  <c:v>7.1610798020083654E-236</c:v>
                </c:pt>
                <c:pt idx="6652">
                  <c:v>3.6975142884074036E-236</c:v>
                </c:pt>
                <c:pt idx="6653">
                  <c:v>1.9083915749638033E-236</c:v>
                </c:pt>
                <c:pt idx="6654">
                  <c:v>9.845808906709799E-237</c:v>
                </c:pt>
                <c:pt idx="6655">
                  <c:v>5.0776363756613208E-237</c:v>
                </c:pt>
                <c:pt idx="6656">
                  <c:v>2.6175686034004181E-237</c:v>
                </c:pt>
                <c:pt idx="6657">
                  <c:v>1.3488412262526021E-237</c:v>
                </c:pt>
                <c:pt idx="6658">
                  <c:v>6.9478410145384085E-238</c:v>
                </c:pt>
                <c:pt idx="6659">
                  <c:v>3.5773809909958104E-238</c:v>
                </c:pt>
                <c:pt idx="6660">
                  <c:v>1.8412247329419129E-238</c:v>
                </c:pt>
                <c:pt idx="6661">
                  <c:v>9.472719717276071E-239</c:v>
                </c:pt>
                <c:pt idx="6662">
                  <c:v>4.8715689859804662E-239</c:v>
                </c:pt>
                <c:pt idx="6663">
                  <c:v>2.5043170406978091E-239</c:v>
                </c:pt>
                <c:pt idx="6664">
                  <c:v>1.2868740478678299E-239</c:v>
                </c:pt>
                <c:pt idx="6665">
                  <c:v>6.61011566312693E-240</c:v>
                </c:pt>
                <c:pt idx="6666">
                  <c:v>3.3939727975459591E-240</c:v>
                </c:pt>
                <c:pt idx="6667">
                  <c:v>1.7419429913420337E-240</c:v>
                </c:pt>
                <c:pt idx="6668">
                  <c:v>8.9368774076245617E-241</c:v>
                </c:pt>
                <c:pt idx="6669">
                  <c:v>4.5831486720964236E-241</c:v>
                </c:pt>
                <c:pt idx="6670">
                  <c:v>2.3494617160260943E-241</c:v>
                </c:pt>
                <c:pt idx="6671">
                  <c:v>1.2039240276153319E-241</c:v>
                </c:pt>
                <c:pt idx="6672">
                  <c:v>6.1667461831779018E-242</c:v>
                </c:pt>
                <c:pt idx="6673">
                  <c:v>3.1574708332337672E-242</c:v>
                </c:pt>
                <c:pt idx="6674">
                  <c:v>1.6160280827744893E-242</c:v>
                </c:pt>
                <c:pt idx="6675">
                  <c:v>8.267700613507605E-243</c:v>
                </c:pt>
                <c:pt idx="6676">
                  <c:v>4.2281156918755263E-243</c:v>
                </c:pt>
                <c:pt idx="6677">
                  <c:v>2.1614005857598601E-243</c:v>
                </c:pt>
                <c:pt idx="6678">
                  <c:v>1.104459893040126E-243</c:v>
                </c:pt>
                <c:pt idx="6679">
                  <c:v>5.6414522522053911E-244</c:v>
                </c:pt>
                <c:pt idx="6680">
                  <c:v>2.880435574594283E-244</c:v>
                </c:pt>
                <c:pt idx="6681">
                  <c:v>1.4701163155583925E-244</c:v>
                </c:pt>
                <c:pt idx="6682">
                  <c:v>7.5001769746561319E-245</c:v>
                </c:pt>
                <c:pt idx="6683">
                  <c:v>3.8248781741832842E-245</c:v>
                </c:pt>
                <c:pt idx="6684">
                  <c:v>1.9497996366964939E-245</c:v>
                </c:pt>
                <c:pt idx="6685">
                  <c:v>9.9354752409130185E-246</c:v>
                </c:pt>
                <c:pt idx="6686">
                  <c:v>5.0607348998524721E-246</c:v>
                </c:pt>
                <c:pt idx="6687">
                  <c:v>2.5767056672529982E-246</c:v>
                </c:pt>
                <c:pt idx="6688">
                  <c:v>1.3114215609455233E-246</c:v>
                </c:pt>
                <c:pt idx="6689">
                  <c:v>6.6718474652539239E-247</c:v>
                </c:pt>
                <c:pt idx="6690">
                  <c:v>3.3929400023507874E-247</c:v>
                </c:pt>
                <c:pt idx="6691">
                  <c:v>1.7247753375025329E-247</c:v>
                </c:pt>
                <c:pt idx="6692">
                  <c:v>8.7642583151131082E-248</c:v>
                </c:pt>
                <c:pt idx="6693">
                  <c:v>4.4516815262336917E-248</c:v>
                </c:pt>
                <c:pt idx="6694">
                  <c:v>2.2602646221276824E-248</c:v>
                </c:pt>
                <c:pt idx="6695">
                  <c:v>1.1471514802059753E-248</c:v>
                </c:pt>
                <c:pt idx="6696">
                  <c:v>5.8198063550452404E-249</c:v>
                </c:pt>
                <c:pt idx="6697">
                  <c:v>2.951362679232571E-249</c:v>
                </c:pt>
                <c:pt idx="6698">
                  <c:v>1.4961078794151259E-249</c:v>
                </c:pt>
                <c:pt idx="6699">
                  <c:v>7.5810528001857358E-250</c:v>
                </c:pt>
                <c:pt idx="6700">
                  <c:v>3.8399221073693047E-250</c:v>
                </c:pt>
                <c:pt idx="6701">
                  <c:v>1.944202917177131E-250</c:v>
                </c:pt>
                <c:pt idx="6702">
                  <c:v>9.8398176053308083E-251</c:v>
                </c:pt>
                <c:pt idx="6703">
                  <c:v>4.9780446573580524E-251</c:v>
                </c:pt>
                <c:pt idx="6704">
                  <c:v>2.51742656367818E-251</c:v>
                </c:pt>
                <c:pt idx="6705">
                  <c:v>1.2725683419647317E-251</c:v>
                </c:pt>
                <c:pt idx="6706">
                  <c:v>6.430306908609277E-252</c:v>
                </c:pt>
                <c:pt idx="6707">
                  <c:v>3.2479442828032986E-252</c:v>
                </c:pt>
                <c:pt idx="6708">
                  <c:v>1.639878687138105E-252</c:v>
                </c:pt>
                <c:pt idx="6709">
                  <c:v>8.2763939548680283E-253</c:v>
                </c:pt>
                <c:pt idx="6710">
                  <c:v>4.1753883036363422E-253</c:v>
                </c:pt>
                <c:pt idx="6711">
                  <c:v>2.1056145259276552E-253</c:v>
                </c:pt>
                <c:pt idx="6712">
                  <c:v>1.0614197097710169E-253</c:v>
                </c:pt>
                <c:pt idx="6713">
                  <c:v>5.3483732745000626E-254</c:v>
                </c:pt>
                <c:pt idx="6714">
                  <c:v>2.6939067241355934E-254</c:v>
                </c:pt>
                <c:pt idx="6715">
                  <c:v>1.3563434699006198E-254</c:v>
                </c:pt>
                <c:pt idx="6716">
                  <c:v>6.8262641463302574E-255</c:v>
                </c:pt>
                <c:pt idx="6717">
                  <c:v>3.4341778320613898E-255</c:v>
                </c:pt>
                <c:pt idx="6718">
                  <c:v>1.7269857482682E-255</c:v>
                </c:pt>
                <c:pt idx="6719">
                  <c:v>8.6812249311783491E-256</c:v>
                </c:pt>
                <c:pt idx="6720">
                  <c:v>4.3621394642657935E-256</c:v>
                </c:pt>
                <c:pt idx="6721">
                  <c:v>2.1910100330628286E-256</c:v>
                </c:pt>
                <c:pt idx="6722">
                  <c:v>1.1000577075298292E-256</c:v>
                </c:pt>
                <c:pt idx="6723">
                  <c:v>5.5209377759825461E-257</c:v>
                </c:pt>
                <c:pt idx="6724">
                  <c:v>2.7697241566758713E-257</c:v>
                </c:pt>
                <c:pt idx="6725">
                  <c:v>1.3889495372143295E-257</c:v>
                </c:pt>
                <c:pt idx="6726">
                  <c:v>6.9624597607215969E-258</c:v>
                </c:pt>
                <c:pt idx="6727">
                  <c:v>3.488712740135118E-258</c:v>
                </c:pt>
                <c:pt idx="6728">
                  <c:v>1.7474067396042836E-258</c:v>
                </c:pt>
                <c:pt idx="6729">
                  <c:v>8.7488119919334066E-259</c:v>
                </c:pt>
                <c:pt idx="6730">
                  <c:v>4.3785513111591441E-259</c:v>
                </c:pt>
                <c:pt idx="6731">
                  <c:v>2.190473912460021E-259</c:v>
                </c:pt>
                <c:pt idx="6732">
                  <c:v>1.0953981656818014E-259</c:v>
                </c:pt>
                <c:pt idx="6733">
                  <c:v>5.475606313677472E-260</c:v>
                </c:pt>
                <c:pt idx="6734">
                  <c:v>2.7360164489768366E-260</c:v>
                </c:pt>
                <c:pt idx="6735">
                  <c:v>1.3665687167394827E-260</c:v>
                </c:pt>
                <c:pt idx="6736">
                  <c:v>6.8229239032050186E-261</c:v>
                </c:pt>
                <c:pt idx="6737">
                  <c:v>3.4051469806368511E-261</c:v>
                </c:pt>
                <c:pt idx="6738">
                  <c:v>1.6987422168652361E-261</c:v>
                </c:pt>
                <c:pt idx="6739">
                  <c:v>8.4712086630716655E-262</c:v>
                </c:pt>
                <c:pt idx="6740">
                  <c:v>4.2226935135169628E-262</c:v>
                </c:pt>
                <c:pt idx="6741">
                  <c:v>2.1040692288566994E-262</c:v>
                </c:pt>
                <c:pt idx="6742">
                  <c:v>1.0479891133115365E-262</c:v>
                </c:pt>
                <c:pt idx="6743">
                  <c:v>5.2177083431507861E-263</c:v>
                </c:pt>
                <c:pt idx="6744">
                  <c:v>2.596743839611599E-263</c:v>
                </c:pt>
                <c:pt idx="6745">
                  <c:v>1.2918280274049588E-263</c:v>
                </c:pt>
                <c:pt idx="6746">
                  <c:v>6.4240154634030866E-264</c:v>
                </c:pt>
                <c:pt idx="6747">
                  <c:v>3.1932633376922518E-264</c:v>
                </c:pt>
                <c:pt idx="6748">
                  <c:v>1.5866793667089578E-264</c:v>
                </c:pt>
                <c:pt idx="6749">
                  <c:v>7.8807925542720495E-265</c:v>
                </c:pt>
                <c:pt idx="6750">
                  <c:v>3.9127031457913991E-265</c:v>
                </c:pt>
                <c:pt idx="6751">
                  <c:v>1.9418254354388716E-265</c:v>
                </c:pt>
                <c:pt idx="6752">
                  <c:v>9.6331817377382335E-266</c:v>
                </c:pt>
                <c:pt idx="6753">
                  <c:v>4.7770039904769488E-266</c:v>
                </c:pt>
                <c:pt idx="6754">
                  <c:v>2.3679238765066067E-266</c:v>
                </c:pt>
                <c:pt idx="6755">
                  <c:v>1.1732921134701293E-266</c:v>
                </c:pt>
                <c:pt idx="6756">
                  <c:v>5.811267252062968E-267</c:v>
                </c:pt>
                <c:pt idx="6757">
                  <c:v>2.8771455171161139E-267</c:v>
                </c:pt>
                <c:pt idx="6758">
                  <c:v>1.4238986856679587E-267</c:v>
                </c:pt>
                <c:pt idx="6759">
                  <c:v>7.0440532888614296E-268</c:v>
                </c:pt>
                <c:pt idx="6760">
                  <c:v>3.4833126633117322E-268</c:v>
                </c:pt>
                <c:pt idx="6761">
                  <c:v>1.721823245327912E-268</c:v>
                </c:pt>
                <c:pt idx="6762">
                  <c:v>8.5076762887011937E-269</c:v>
                </c:pt>
                <c:pt idx="6763">
                  <c:v>4.2020346511746335E-269</c:v>
                </c:pt>
                <c:pt idx="6764">
                  <c:v>2.0746010056132534E-269</c:v>
                </c:pt>
                <c:pt idx="6765">
                  <c:v>1.0238487890208131E-269</c:v>
                </c:pt>
                <c:pt idx="6766">
                  <c:v>5.0508368464940645E-270</c:v>
                </c:pt>
                <c:pt idx="6767">
                  <c:v>2.4906754574335252E-270</c:v>
                </c:pt>
                <c:pt idx="6768">
                  <c:v>1.2277140468478534E-270</c:v>
                </c:pt>
                <c:pt idx="6769">
                  <c:v>6.0492786572630946E-271</c:v>
                </c:pt>
                <c:pt idx="6770">
                  <c:v>2.9794509385409975E-271</c:v>
                </c:pt>
                <c:pt idx="6771">
                  <c:v>1.466881963428668E-271</c:v>
                </c:pt>
                <c:pt idx="6772">
                  <c:v>7.2190555039763706E-272</c:v>
                </c:pt>
                <c:pt idx="6773">
                  <c:v>3.5513369127139849E-272</c:v>
                </c:pt>
                <c:pt idx="6774">
                  <c:v>1.746343420124102E-272</c:v>
                </c:pt>
                <c:pt idx="6775">
                  <c:v>8.5840791052665749E-273</c:v>
                </c:pt>
                <c:pt idx="6776">
                  <c:v>4.2177812545454902E-273</c:v>
                </c:pt>
                <c:pt idx="6777">
                  <c:v>2.0715750687550195E-273</c:v>
                </c:pt>
                <c:pt idx="6778">
                  <c:v>1.0170529907940726E-273</c:v>
                </c:pt>
                <c:pt idx="6779">
                  <c:v>4.9912896023144583E-274</c:v>
                </c:pt>
                <c:pt idx="6780">
                  <c:v>2.4485458401485765E-274</c:v>
                </c:pt>
                <c:pt idx="6781">
                  <c:v>1.2006875051693064E-274</c:v>
                </c:pt>
                <c:pt idx="6782">
                  <c:v>5.8854276549111147E-275</c:v>
                </c:pt>
                <c:pt idx="6783">
                  <c:v>2.8837150382039394E-275</c:v>
                </c:pt>
                <c:pt idx="6784">
                  <c:v>1.4123844942405727E-275</c:v>
                </c:pt>
                <c:pt idx="6785">
                  <c:v>6.9148031644446308E-276</c:v>
                </c:pt>
                <c:pt idx="6786">
                  <c:v>3.3840205001850883E-276</c:v>
                </c:pt>
                <c:pt idx="6787">
                  <c:v>1.6554361348477573E-276</c:v>
                </c:pt>
                <c:pt idx="6788">
                  <c:v>8.0950243300806097E-277</c:v>
                </c:pt>
                <c:pt idx="6789">
                  <c:v>3.9568552963065769E-277</c:v>
                </c:pt>
                <c:pt idx="6790">
                  <c:v>1.9333409967140311E-277</c:v>
                </c:pt>
                <c:pt idx="6791">
                  <c:v>9.4426313468769337E-278</c:v>
                </c:pt>
                <c:pt idx="6792">
                  <c:v>4.6100314803201784E-278</c:v>
                </c:pt>
                <c:pt idx="6793">
                  <c:v>2.2497850665777504E-278</c:v>
                </c:pt>
                <c:pt idx="6794">
                  <c:v>1.0974998021437078E-278</c:v>
                </c:pt>
                <c:pt idx="6795">
                  <c:v>5.3517294945779852E-279</c:v>
                </c:pt>
                <c:pt idx="6796">
                  <c:v>2.608615911799363E-279</c:v>
                </c:pt>
                <c:pt idx="6797">
                  <c:v>1.2710200647677283E-279</c:v>
                </c:pt>
                <c:pt idx="6798">
                  <c:v>6.190431984097343E-280</c:v>
                </c:pt>
                <c:pt idx="6799">
                  <c:v>3.0138094352407892E-280</c:v>
                </c:pt>
                <c:pt idx="6800">
                  <c:v>1.4666851752660566E-280</c:v>
                </c:pt>
                <c:pt idx="6801">
                  <c:v>7.1348409893170137E-281</c:v>
                </c:pt>
                <c:pt idx="6802">
                  <c:v>3.4694287833891623E-281</c:v>
                </c:pt>
                <c:pt idx="6803">
                  <c:v>1.6863896882103964E-281</c:v>
                </c:pt>
                <c:pt idx="6804">
                  <c:v>8.1937777697666844E-282</c:v>
                </c:pt>
                <c:pt idx="6805">
                  <c:v>3.9795751113857558E-282</c:v>
                </c:pt>
                <c:pt idx="6806">
                  <c:v>1.9320373302210489E-282</c:v>
                </c:pt>
                <c:pt idx="6807">
                  <c:v>9.3760648617401915E-283</c:v>
                </c:pt>
                <c:pt idx="6808">
                  <c:v>4.5483300820314398E-283</c:v>
                </c:pt>
                <c:pt idx="6809">
                  <c:v>2.20551303475369E-283</c:v>
                </c:pt>
                <c:pt idx="6810">
                  <c:v>1.0690390391127653E-283</c:v>
                </c:pt>
                <c:pt idx="6811">
                  <c:v>5.1796901798988001E-284</c:v>
                </c:pt>
                <c:pt idx="6812">
                  <c:v>2.5086512137020387E-284</c:v>
                </c:pt>
                <c:pt idx="6813">
                  <c:v>1.2145155143554655E-284</c:v>
                </c:pt>
                <c:pt idx="6814">
                  <c:v>5.8774931539765215E-285</c:v>
                </c:pt>
                <c:pt idx="6815">
                  <c:v>2.8432004498743341E-285</c:v>
                </c:pt>
                <c:pt idx="6816">
                  <c:v>1.3748303430681441E-285</c:v>
                </c:pt>
                <c:pt idx="6817">
                  <c:v>6.6453371590758886E-286</c:v>
                </c:pt>
                <c:pt idx="6818">
                  <c:v>3.2107849168690179E-286</c:v>
                </c:pt>
                <c:pt idx="6819">
                  <c:v>1.5507139373705259E-286</c:v>
                </c:pt>
                <c:pt idx="6820">
                  <c:v>7.4864934421193883E-287</c:v>
                </c:pt>
                <c:pt idx="6821">
                  <c:v>3.6128629632034699E-287</c:v>
                </c:pt>
                <c:pt idx="6822">
                  <c:v>1.7428130838993612E-287</c:v>
                </c:pt>
                <c:pt idx="6823">
                  <c:v>8.4038137076204111E-288</c:v>
                </c:pt>
                <c:pt idx="6824">
                  <c:v>4.0506834324234933E-288</c:v>
                </c:pt>
                <c:pt idx="6825">
                  <c:v>1.9516703889803542E-288</c:v>
                </c:pt>
                <c:pt idx="6826">
                  <c:v>9.3996335890001125E-289</c:v>
                </c:pt>
                <c:pt idx="6827">
                  <c:v>4.5252404262915984E-289</c:v>
                </c:pt>
                <c:pt idx="6828">
                  <c:v>2.177703124230503E-289</c:v>
                </c:pt>
                <c:pt idx="6829">
                  <c:v>1.047567393927118E-289</c:v>
                </c:pt>
                <c:pt idx="6830">
                  <c:v>5.0372273493862481E-290</c:v>
                </c:pt>
                <c:pt idx="6831">
                  <c:v>2.4211818812141061E-290</c:v>
                </c:pt>
                <c:pt idx="6832">
                  <c:v>1.1632941925604802E-290</c:v>
                </c:pt>
                <c:pt idx="6833">
                  <c:v>5.5869911956418283E-291</c:v>
                </c:pt>
                <c:pt idx="6834">
                  <c:v>2.6822094985343397E-291</c:v>
                </c:pt>
                <c:pt idx="6835">
                  <c:v>1.2871634156117042E-291</c:v>
                </c:pt>
                <c:pt idx="6836">
                  <c:v>6.1744881451499861E-292</c:v>
                </c:pt>
                <c:pt idx="6837">
                  <c:v>2.9607007719754826E-292</c:v>
                </c:pt>
                <c:pt idx="6838">
                  <c:v>1.4191044272388391E-292</c:v>
                </c:pt>
                <c:pt idx="6839">
                  <c:v>6.7992416275262504E-293</c:v>
                </c:pt>
                <c:pt idx="6840">
                  <c:v>3.2563634955731171E-293</c:v>
                </c:pt>
                <c:pt idx="6841">
                  <c:v>1.5589477596006127E-293</c:v>
                </c:pt>
                <c:pt idx="6842">
                  <c:v>7.460304071150358E-294</c:v>
                </c:pt>
                <c:pt idx="6843">
                  <c:v>3.5686814063240843E-294</c:v>
                </c:pt>
                <c:pt idx="6844">
                  <c:v>1.7064175511272647E-294</c:v>
                </c:pt>
                <c:pt idx="6845">
                  <c:v>8.1562235906256574E-295</c:v>
                </c:pt>
                <c:pt idx="6846">
                  <c:v>3.8968996154708419E-295</c:v>
                </c:pt>
                <c:pt idx="6847">
                  <c:v>1.8611252289058356E-295</c:v>
                </c:pt>
                <c:pt idx="6848">
                  <c:v>8.8850168635179347E-296</c:v>
                </c:pt>
                <c:pt idx="6849">
                  <c:v>4.2400131030492111E-296</c:v>
                </c:pt>
                <c:pt idx="6850">
                  <c:v>2.0225647000621502E-296</c:v>
                </c:pt>
                <c:pt idx="6851">
                  <c:v>9.644149408474935E-297</c:v>
                </c:pt>
                <c:pt idx="6852">
                  <c:v>4.5967588281729828E-297</c:v>
                </c:pt>
                <c:pt idx="6853">
                  <c:v>2.1901093028826324E-297</c:v>
                </c:pt>
                <c:pt idx="6854">
                  <c:v>1.0430524397664093E-297</c:v>
                </c:pt>
                <c:pt idx="6855">
                  <c:v>4.9656119643878719E-298</c:v>
                </c:pt>
                <c:pt idx="6856">
                  <c:v>2.3630107454460741E-298</c:v>
                </c:pt>
                <c:pt idx="6857">
                  <c:v>1.1240481015948703E-298</c:v>
                </c:pt>
                <c:pt idx="6858">
                  <c:v>5.3447867071456315E-299</c:v>
                </c:pt>
                <c:pt idx="6859">
                  <c:v>2.5404002276611776E-299</c:v>
                </c:pt>
                <c:pt idx="6860">
                  <c:v>1.2069803217727771E-299</c:v>
                </c:pt>
                <c:pt idx="6861">
                  <c:v>5.7322420192693783E-300</c:v>
                </c:pt>
                <c:pt idx="6862">
                  <c:v>2.7212919021042956E-300</c:v>
                </c:pt>
                <c:pt idx="6863">
                  <c:v>1.291373953172504E-300</c:v>
                </c:pt>
                <c:pt idx="6864">
                  <c:v>6.1256925813914944E-301</c:v>
                </c:pt>
                <c:pt idx="6865">
                  <c:v>2.9045887805961361E-301</c:v>
                </c:pt>
                <c:pt idx="6866">
                  <c:v>1.3767034327565412E-301</c:v>
                </c:pt>
                <c:pt idx="6867">
                  <c:v>6.5226250995959561E-302</c:v>
                </c:pt>
                <c:pt idx="6868">
                  <c:v>3.0890911379913799E-302</c:v>
                </c:pt>
                <c:pt idx="6869">
                  <c:v>1.4623970691009512E-302</c:v>
                </c:pt>
                <c:pt idx="6870">
                  <c:v>6.9203199944922522E-303</c:v>
                </c:pt>
                <c:pt idx="6871">
                  <c:v>3.2735074034879201E-303</c:v>
                </c:pt>
                <c:pt idx="6872">
                  <c:v>1.5478424763706081E-303</c:v>
                </c:pt>
                <c:pt idx="6873">
                  <c:v>7.3158783579143656E-304</c:v>
                </c:pt>
                <c:pt idx="6874">
                  <c:v>3.456467464568211E-304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  <c:pt idx="7047">
                  <c:v>0</c:v>
                </c:pt>
                <c:pt idx="7048">
                  <c:v>0</c:v>
                </c:pt>
                <c:pt idx="7049">
                  <c:v>0</c:v>
                </c:pt>
                <c:pt idx="7050">
                  <c:v>0</c:v>
                </c:pt>
                <c:pt idx="7051">
                  <c:v>0</c:v>
                </c:pt>
                <c:pt idx="7052">
                  <c:v>0</c:v>
                </c:pt>
                <c:pt idx="7053">
                  <c:v>0</c:v>
                </c:pt>
                <c:pt idx="7054">
                  <c:v>0</c:v>
                </c:pt>
                <c:pt idx="7055">
                  <c:v>0</c:v>
                </c:pt>
                <c:pt idx="7056">
                  <c:v>0</c:v>
                </c:pt>
                <c:pt idx="7057">
                  <c:v>0</c:v>
                </c:pt>
                <c:pt idx="7058">
                  <c:v>0</c:v>
                </c:pt>
                <c:pt idx="7059">
                  <c:v>0</c:v>
                </c:pt>
                <c:pt idx="7060">
                  <c:v>0</c:v>
                </c:pt>
                <c:pt idx="7061">
                  <c:v>0</c:v>
                </c:pt>
                <c:pt idx="7062">
                  <c:v>0</c:v>
                </c:pt>
                <c:pt idx="7063">
                  <c:v>0</c:v>
                </c:pt>
                <c:pt idx="7064">
                  <c:v>0</c:v>
                </c:pt>
                <c:pt idx="7065">
                  <c:v>0</c:v>
                </c:pt>
                <c:pt idx="7066">
                  <c:v>0</c:v>
                </c:pt>
                <c:pt idx="7067">
                  <c:v>0</c:v>
                </c:pt>
                <c:pt idx="7068">
                  <c:v>0</c:v>
                </c:pt>
                <c:pt idx="7069">
                  <c:v>0</c:v>
                </c:pt>
                <c:pt idx="7070">
                  <c:v>0</c:v>
                </c:pt>
                <c:pt idx="7071">
                  <c:v>0</c:v>
                </c:pt>
                <c:pt idx="7072">
                  <c:v>0</c:v>
                </c:pt>
                <c:pt idx="7073">
                  <c:v>0</c:v>
                </c:pt>
                <c:pt idx="7074">
                  <c:v>0</c:v>
                </c:pt>
                <c:pt idx="7075">
                  <c:v>0</c:v>
                </c:pt>
                <c:pt idx="7076">
                  <c:v>0</c:v>
                </c:pt>
                <c:pt idx="7077">
                  <c:v>0</c:v>
                </c:pt>
                <c:pt idx="7078">
                  <c:v>0</c:v>
                </c:pt>
                <c:pt idx="7079">
                  <c:v>0</c:v>
                </c:pt>
                <c:pt idx="7080">
                  <c:v>0</c:v>
                </c:pt>
                <c:pt idx="7081">
                  <c:v>0</c:v>
                </c:pt>
                <c:pt idx="7082">
                  <c:v>0</c:v>
                </c:pt>
                <c:pt idx="7083">
                  <c:v>0</c:v>
                </c:pt>
                <c:pt idx="7084">
                  <c:v>0</c:v>
                </c:pt>
                <c:pt idx="7085">
                  <c:v>0</c:v>
                </c:pt>
                <c:pt idx="7086">
                  <c:v>0</c:v>
                </c:pt>
                <c:pt idx="7087">
                  <c:v>0</c:v>
                </c:pt>
                <c:pt idx="7088">
                  <c:v>0</c:v>
                </c:pt>
                <c:pt idx="7089">
                  <c:v>0</c:v>
                </c:pt>
                <c:pt idx="7090">
                  <c:v>0</c:v>
                </c:pt>
                <c:pt idx="7091">
                  <c:v>0</c:v>
                </c:pt>
                <c:pt idx="7092">
                  <c:v>0</c:v>
                </c:pt>
                <c:pt idx="7093">
                  <c:v>0</c:v>
                </c:pt>
                <c:pt idx="7094">
                  <c:v>0</c:v>
                </c:pt>
                <c:pt idx="7095">
                  <c:v>0</c:v>
                </c:pt>
                <c:pt idx="7096">
                  <c:v>0</c:v>
                </c:pt>
                <c:pt idx="7097">
                  <c:v>0</c:v>
                </c:pt>
                <c:pt idx="7098">
                  <c:v>0</c:v>
                </c:pt>
                <c:pt idx="7099">
                  <c:v>0</c:v>
                </c:pt>
                <c:pt idx="7100">
                  <c:v>0</c:v>
                </c:pt>
                <c:pt idx="7101">
                  <c:v>0</c:v>
                </c:pt>
                <c:pt idx="7102">
                  <c:v>0</c:v>
                </c:pt>
                <c:pt idx="7103">
                  <c:v>0</c:v>
                </c:pt>
                <c:pt idx="7104">
                  <c:v>0</c:v>
                </c:pt>
                <c:pt idx="7105">
                  <c:v>0</c:v>
                </c:pt>
                <c:pt idx="7106">
                  <c:v>0</c:v>
                </c:pt>
                <c:pt idx="7107">
                  <c:v>0</c:v>
                </c:pt>
                <c:pt idx="7108">
                  <c:v>0</c:v>
                </c:pt>
                <c:pt idx="7109">
                  <c:v>0</c:v>
                </c:pt>
                <c:pt idx="7110">
                  <c:v>0</c:v>
                </c:pt>
                <c:pt idx="7111">
                  <c:v>0</c:v>
                </c:pt>
                <c:pt idx="7112">
                  <c:v>0</c:v>
                </c:pt>
                <c:pt idx="7113">
                  <c:v>0</c:v>
                </c:pt>
                <c:pt idx="7114">
                  <c:v>0</c:v>
                </c:pt>
                <c:pt idx="7115">
                  <c:v>0</c:v>
                </c:pt>
                <c:pt idx="7116">
                  <c:v>0</c:v>
                </c:pt>
                <c:pt idx="7117">
                  <c:v>0</c:v>
                </c:pt>
                <c:pt idx="7118">
                  <c:v>0</c:v>
                </c:pt>
                <c:pt idx="7119">
                  <c:v>0</c:v>
                </c:pt>
                <c:pt idx="7120">
                  <c:v>0</c:v>
                </c:pt>
                <c:pt idx="7121">
                  <c:v>0</c:v>
                </c:pt>
                <c:pt idx="7122">
                  <c:v>0</c:v>
                </c:pt>
                <c:pt idx="7123">
                  <c:v>0</c:v>
                </c:pt>
                <c:pt idx="7124">
                  <c:v>0</c:v>
                </c:pt>
                <c:pt idx="7125">
                  <c:v>0</c:v>
                </c:pt>
                <c:pt idx="7126">
                  <c:v>0</c:v>
                </c:pt>
                <c:pt idx="7127">
                  <c:v>0</c:v>
                </c:pt>
                <c:pt idx="7128">
                  <c:v>0</c:v>
                </c:pt>
                <c:pt idx="7129">
                  <c:v>0</c:v>
                </c:pt>
                <c:pt idx="7130">
                  <c:v>0</c:v>
                </c:pt>
                <c:pt idx="7131">
                  <c:v>0</c:v>
                </c:pt>
                <c:pt idx="7132">
                  <c:v>0</c:v>
                </c:pt>
                <c:pt idx="7133">
                  <c:v>0</c:v>
                </c:pt>
                <c:pt idx="7134">
                  <c:v>0</c:v>
                </c:pt>
                <c:pt idx="7135">
                  <c:v>0</c:v>
                </c:pt>
                <c:pt idx="7136">
                  <c:v>0</c:v>
                </c:pt>
                <c:pt idx="7137">
                  <c:v>0</c:v>
                </c:pt>
                <c:pt idx="7138">
                  <c:v>0</c:v>
                </c:pt>
                <c:pt idx="7139">
                  <c:v>0</c:v>
                </c:pt>
                <c:pt idx="7140">
                  <c:v>0</c:v>
                </c:pt>
                <c:pt idx="7141">
                  <c:v>0</c:v>
                </c:pt>
                <c:pt idx="7142">
                  <c:v>0</c:v>
                </c:pt>
                <c:pt idx="7143">
                  <c:v>0</c:v>
                </c:pt>
                <c:pt idx="7144">
                  <c:v>0</c:v>
                </c:pt>
                <c:pt idx="7145">
                  <c:v>0</c:v>
                </c:pt>
                <c:pt idx="7146">
                  <c:v>0</c:v>
                </c:pt>
                <c:pt idx="7147">
                  <c:v>0</c:v>
                </c:pt>
                <c:pt idx="7148">
                  <c:v>0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0</c:v>
                </c:pt>
                <c:pt idx="7161">
                  <c:v>0</c:v>
                </c:pt>
                <c:pt idx="7162">
                  <c:v>0</c:v>
                </c:pt>
                <c:pt idx="7163">
                  <c:v>0</c:v>
                </c:pt>
                <c:pt idx="7164">
                  <c:v>0</c:v>
                </c:pt>
                <c:pt idx="7165">
                  <c:v>0</c:v>
                </c:pt>
                <c:pt idx="7166">
                  <c:v>0</c:v>
                </c:pt>
                <c:pt idx="7167">
                  <c:v>0</c:v>
                </c:pt>
                <c:pt idx="7168">
                  <c:v>0</c:v>
                </c:pt>
                <c:pt idx="7169">
                  <c:v>0</c:v>
                </c:pt>
                <c:pt idx="7170">
                  <c:v>0</c:v>
                </c:pt>
                <c:pt idx="7171">
                  <c:v>0</c:v>
                </c:pt>
                <c:pt idx="7172">
                  <c:v>0</c:v>
                </c:pt>
                <c:pt idx="7173">
                  <c:v>0</c:v>
                </c:pt>
                <c:pt idx="7174">
                  <c:v>0</c:v>
                </c:pt>
                <c:pt idx="7175">
                  <c:v>0</c:v>
                </c:pt>
                <c:pt idx="7176">
                  <c:v>0</c:v>
                </c:pt>
                <c:pt idx="7177">
                  <c:v>0</c:v>
                </c:pt>
                <c:pt idx="7178">
                  <c:v>0</c:v>
                </c:pt>
                <c:pt idx="7179">
                  <c:v>0</c:v>
                </c:pt>
                <c:pt idx="7180">
                  <c:v>0</c:v>
                </c:pt>
                <c:pt idx="7181">
                  <c:v>0</c:v>
                </c:pt>
                <c:pt idx="7182">
                  <c:v>0</c:v>
                </c:pt>
                <c:pt idx="7183">
                  <c:v>0</c:v>
                </c:pt>
                <c:pt idx="7184">
                  <c:v>0</c:v>
                </c:pt>
                <c:pt idx="7185">
                  <c:v>0</c:v>
                </c:pt>
                <c:pt idx="7186">
                  <c:v>0</c:v>
                </c:pt>
                <c:pt idx="7187">
                  <c:v>0</c:v>
                </c:pt>
                <c:pt idx="7188">
                  <c:v>0</c:v>
                </c:pt>
                <c:pt idx="7189">
                  <c:v>0</c:v>
                </c:pt>
                <c:pt idx="7190">
                  <c:v>0</c:v>
                </c:pt>
                <c:pt idx="7191">
                  <c:v>0</c:v>
                </c:pt>
                <c:pt idx="7192">
                  <c:v>0</c:v>
                </c:pt>
                <c:pt idx="7193">
                  <c:v>0</c:v>
                </c:pt>
                <c:pt idx="7194">
                  <c:v>0</c:v>
                </c:pt>
                <c:pt idx="7195">
                  <c:v>0</c:v>
                </c:pt>
                <c:pt idx="7196">
                  <c:v>0</c:v>
                </c:pt>
                <c:pt idx="7197">
                  <c:v>0</c:v>
                </c:pt>
                <c:pt idx="7198">
                  <c:v>0</c:v>
                </c:pt>
                <c:pt idx="7199">
                  <c:v>0</c:v>
                </c:pt>
                <c:pt idx="7200">
                  <c:v>0</c:v>
                </c:pt>
                <c:pt idx="7201">
                  <c:v>0</c:v>
                </c:pt>
                <c:pt idx="7202">
                  <c:v>0</c:v>
                </c:pt>
                <c:pt idx="7203">
                  <c:v>0</c:v>
                </c:pt>
                <c:pt idx="7204">
                  <c:v>0</c:v>
                </c:pt>
                <c:pt idx="7205">
                  <c:v>0</c:v>
                </c:pt>
                <c:pt idx="7206">
                  <c:v>0</c:v>
                </c:pt>
                <c:pt idx="7207">
                  <c:v>0</c:v>
                </c:pt>
                <c:pt idx="7208">
                  <c:v>0</c:v>
                </c:pt>
                <c:pt idx="7209">
                  <c:v>0</c:v>
                </c:pt>
                <c:pt idx="7210">
                  <c:v>0</c:v>
                </c:pt>
                <c:pt idx="7211">
                  <c:v>0</c:v>
                </c:pt>
                <c:pt idx="7212">
                  <c:v>0</c:v>
                </c:pt>
                <c:pt idx="7213">
                  <c:v>0</c:v>
                </c:pt>
                <c:pt idx="7214">
                  <c:v>0</c:v>
                </c:pt>
                <c:pt idx="7215">
                  <c:v>0</c:v>
                </c:pt>
                <c:pt idx="7216">
                  <c:v>0</c:v>
                </c:pt>
                <c:pt idx="7217">
                  <c:v>0</c:v>
                </c:pt>
                <c:pt idx="7218">
                  <c:v>0</c:v>
                </c:pt>
                <c:pt idx="7219">
                  <c:v>0</c:v>
                </c:pt>
                <c:pt idx="7220">
                  <c:v>0</c:v>
                </c:pt>
                <c:pt idx="7221">
                  <c:v>0</c:v>
                </c:pt>
                <c:pt idx="7222">
                  <c:v>0</c:v>
                </c:pt>
                <c:pt idx="7223">
                  <c:v>0</c:v>
                </c:pt>
                <c:pt idx="7224">
                  <c:v>0</c:v>
                </c:pt>
                <c:pt idx="7225">
                  <c:v>0</c:v>
                </c:pt>
                <c:pt idx="7226">
                  <c:v>0</c:v>
                </c:pt>
                <c:pt idx="7227">
                  <c:v>0</c:v>
                </c:pt>
                <c:pt idx="7228">
                  <c:v>0</c:v>
                </c:pt>
                <c:pt idx="7229">
                  <c:v>0</c:v>
                </c:pt>
                <c:pt idx="7230">
                  <c:v>0</c:v>
                </c:pt>
                <c:pt idx="7231">
                  <c:v>0</c:v>
                </c:pt>
                <c:pt idx="7232">
                  <c:v>0</c:v>
                </c:pt>
                <c:pt idx="7233">
                  <c:v>0</c:v>
                </c:pt>
                <c:pt idx="7234">
                  <c:v>0</c:v>
                </c:pt>
                <c:pt idx="7235">
                  <c:v>0</c:v>
                </c:pt>
                <c:pt idx="7236">
                  <c:v>0</c:v>
                </c:pt>
                <c:pt idx="7237">
                  <c:v>0</c:v>
                </c:pt>
                <c:pt idx="7238">
                  <c:v>0</c:v>
                </c:pt>
                <c:pt idx="7239">
                  <c:v>0</c:v>
                </c:pt>
                <c:pt idx="7240">
                  <c:v>0</c:v>
                </c:pt>
                <c:pt idx="7241">
                  <c:v>0</c:v>
                </c:pt>
                <c:pt idx="7242">
                  <c:v>0</c:v>
                </c:pt>
                <c:pt idx="7243">
                  <c:v>0</c:v>
                </c:pt>
                <c:pt idx="7244">
                  <c:v>0</c:v>
                </c:pt>
                <c:pt idx="7245">
                  <c:v>0</c:v>
                </c:pt>
                <c:pt idx="7246">
                  <c:v>0</c:v>
                </c:pt>
                <c:pt idx="7247">
                  <c:v>0</c:v>
                </c:pt>
                <c:pt idx="7248">
                  <c:v>0</c:v>
                </c:pt>
                <c:pt idx="7249">
                  <c:v>0</c:v>
                </c:pt>
                <c:pt idx="7250">
                  <c:v>0</c:v>
                </c:pt>
                <c:pt idx="7251">
                  <c:v>0</c:v>
                </c:pt>
                <c:pt idx="7252">
                  <c:v>0</c:v>
                </c:pt>
                <c:pt idx="7253">
                  <c:v>0</c:v>
                </c:pt>
                <c:pt idx="7254">
                  <c:v>0</c:v>
                </c:pt>
                <c:pt idx="7255">
                  <c:v>0</c:v>
                </c:pt>
                <c:pt idx="7256">
                  <c:v>0</c:v>
                </c:pt>
                <c:pt idx="7257">
                  <c:v>0</c:v>
                </c:pt>
                <c:pt idx="7258">
                  <c:v>0</c:v>
                </c:pt>
                <c:pt idx="7259">
                  <c:v>0</c:v>
                </c:pt>
                <c:pt idx="7260">
                  <c:v>0</c:v>
                </c:pt>
                <c:pt idx="7261">
                  <c:v>0</c:v>
                </c:pt>
                <c:pt idx="7262">
                  <c:v>0</c:v>
                </c:pt>
                <c:pt idx="7263">
                  <c:v>0</c:v>
                </c:pt>
                <c:pt idx="7264">
                  <c:v>0</c:v>
                </c:pt>
                <c:pt idx="7265">
                  <c:v>0</c:v>
                </c:pt>
                <c:pt idx="7266">
                  <c:v>0</c:v>
                </c:pt>
                <c:pt idx="7267">
                  <c:v>0</c:v>
                </c:pt>
                <c:pt idx="7268">
                  <c:v>0</c:v>
                </c:pt>
                <c:pt idx="7269">
                  <c:v>0</c:v>
                </c:pt>
                <c:pt idx="7270">
                  <c:v>0</c:v>
                </c:pt>
                <c:pt idx="7271">
                  <c:v>0</c:v>
                </c:pt>
                <c:pt idx="7272">
                  <c:v>0</c:v>
                </c:pt>
                <c:pt idx="7273">
                  <c:v>0</c:v>
                </c:pt>
                <c:pt idx="7274">
                  <c:v>0</c:v>
                </c:pt>
                <c:pt idx="7275">
                  <c:v>0</c:v>
                </c:pt>
                <c:pt idx="7276">
                  <c:v>0</c:v>
                </c:pt>
                <c:pt idx="7277">
                  <c:v>0</c:v>
                </c:pt>
                <c:pt idx="7278">
                  <c:v>0</c:v>
                </c:pt>
                <c:pt idx="7279">
                  <c:v>0</c:v>
                </c:pt>
                <c:pt idx="7280">
                  <c:v>0</c:v>
                </c:pt>
                <c:pt idx="7281">
                  <c:v>0</c:v>
                </c:pt>
                <c:pt idx="7282">
                  <c:v>0</c:v>
                </c:pt>
                <c:pt idx="7283">
                  <c:v>0</c:v>
                </c:pt>
                <c:pt idx="7284">
                  <c:v>0</c:v>
                </c:pt>
                <c:pt idx="7285">
                  <c:v>0</c:v>
                </c:pt>
                <c:pt idx="7286">
                  <c:v>0</c:v>
                </c:pt>
                <c:pt idx="7287">
                  <c:v>0</c:v>
                </c:pt>
                <c:pt idx="7288">
                  <c:v>0</c:v>
                </c:pt>
                <c:pt idx="7289">
                  <c:v>0</c:v>
                </c:pt>
                <c:pt idx="7290">
                  <c:v>0</c:v>
                </c:pt>
                <c:pt idx="7291">
                  <c:v>0</c:v>
                </c:pt>
                <c:pt idx="7292">
                  <c:v>0</c:v>
                </c:pt>
                <c:pt idx="7293">
                  <c:v>0</c:v>
                </c:pt>
                <c:pt idx="7294">
                  <c:v>0</c:v>
                </c:pt>
                <c:pt idx="7295">
                  <c:v>0</c:v>
                </c:pt>
                <c:pt idx="7296">
                  <c:v>0</c:v>
                </c:pt>
                <c:pt idx="7297">
                  <c:v>0</c:v>
                </c:pt>
                <c:pt idx="7298">
                  <c:v>0</c:v>
                </c:pt>
                <c:pt idx="7299">
                  <c:v>0</c:v>
                </c:pt>
                <c:pt idx="7300">
                  <c:v>0</c:v>
                </c:pt>
                <c:pt idx="7301">
                  <c:v>0</c:v>
                </c:pt>
                <c:pt idx="7302">
                  <c:v>0</c:v>
                </c:pt>
                <c:pt idx="7303">
                  <c:v>0</c:v>
                </c:pt>
                <c:pt idx="7304">
                  <c:v>0</c:v>
                </c:pt>
                <c:pt idx="7305">
                  <c:v>0</c:v>
                </c:pt>
                <c:pt idx="7306">
                  <c:v>0</c:v>
                </c:pt>
                <c:pt idx="7307">
                  <c:v>0</c:v>
                </c:pt>
                <c:pt idx="7308">
                  <c:v>0</c:v>
                </c:pt>
                <c:pt idx="7309">
                  <c:v>0</c:v>
                </c:pt>
                <c:pt idx="7310">
                  <c:v>0</c:v>
                </c:pt>
                <c:pt idx="7311">
                  <c:v>0</c:v>
                </c:pt>
                <c:pt idx="7312">
                  <c:v>0</c:v>
                </c:pt>
                <c:pt idx="7313">
                  <c:v>0</c:v>
                </c:pt>
                <c:pt idx="7314">
                  <c:v>0</c:v>
                </c:pt>
                <c:pt idx="7315">
                  <c:v>0</c:v>
                </c:pt>
                <c:pt idx="7316">
                  <c:v>0</c:v>
                </c:pt>
                <c:pt idx="7317">
                  <c:v>0</c:v>
                </c:pt>
                <c:pt idx="7318">
                  <c:v>0</c:v>
                </c:pt>
                <c:pt idx="7319">
                  <c:v>0</c:v>
                </c:pt>
                <c:pt idx="7320">
                  <c:v>0</c:v>
                </c:pt>
                <c:pt idx="7321">
                  <c:v>0</c:v>
                </c:pt>
                <c:pt idx="7322">
                  <c:v>0</c:v>
                </c:pt>
                <c:pt idx="7323">
                  <c:v>0</c:v>
                </c:pt>
                <c:pt idx="7324">
                  <c:v>0</c:v>
                </c:pt>
                <c:pt idx="7325">
                  <c:v>0</c:v>
                </c:pt>
                <c:pt idx="7326">
                  <c:v>0</c:v>
                </c:pt>
                <c:pt idx="7327">
                  <c:v>0</c:v>
                </c:pt>
                <c:pt idx="7328">
                  <c:v>0</c:v>
                </c:pt>
                <c:pt idx="7329">
                  <c:v>0</c:v>
                </c:pt>
                <c:pt idx="7330">
                  <c:v>0</c:v>
                </c:pt>
                <c:pt idx="7331">
                  <c:v>0</c:v>
                </c:pt>
                <c:pt idx="7332">
                  <c:v>0</c:v>
                </c:pt>
                <c:pt idx="7333">
                  <c:v>0</c:v>
                </c:pt>
                <c:pt idx="7334">
                  <c:v>0</c:v>
                </c:pt>
                <c:pt idx="7335">
                  <c:v>0</c:v>
                </c:pt>
                <c:pt idx="7336">
                  <c:v>0</c:v>
                </c:pt>
                <c:pt idx="7337">
                  <c:v>0</c:v>
                </c:pt>
                <c:pt idx="7338">
                  <c:v>0</c:v>
                </c:pt>
                <c:pt idx="7339">
                  <c:v>0</c:v>
                </c:pt>
                <c:pt idx="7340">
                  <c:v>0</c:v>
                </c:pt>
                <c:pt idx="7341">
                  <c:v>0</c:v>
                </c:pt>
                <c:pt idx="7342">
                  <c:v>0</c:v>
                </c:pt>
                <c:pt idx="7343">
                  <c:v>0</c:v>
                </c:pt>
                <c:pt idx="7344">
                  <c:v>0</c:v>
                </c:pt>
                <c:pt idx="7345">
                  <c:v>0</c:v>
                </c:pt>
                <c:pt idx="7346">
                  <c:v>0</c:v>
                </c:pt>
                <c:pt idx="7347">
                  <c:v>0</c:v>
                </c:pt>
                <c:pt idx="7348">
                  <c:v>0</c:v>
                </c:pt>
                <c:pt idx="7349">
                  <c:v>0</c:v>
                </c:pt>
                <c:pt idx="7350">
                  <c:v>0</c:v>
                </c:pt>
                <c:pt idx="7351">
                  <c:v>0</c:v>
                </c:pt>
                <c:pt idx="7352">
                  <c:v>0</c:v>
                </c:pt>
                <c:pt idx="7353">
                  <c:v>0</c:v>
                </c:pt>
                <c:pt idx="7354">
                  <c:v>0</c:v>
                </c:pt>
                <c:pt idx="7355">
                  <c:v>0</c:v>
                </c:pt>
                <c:pt idx="7356">
                  <c:v>0</c:v>
                </c:pt>
                <c:pt idx="7357">
                  <c:v>0</c:v>
                </c:pt>
                <c:pt idx="7358">
                  <c:v>0</c:v>
                </c:pt>
                <c:pt idx="7359">
                  <c:v>0</c:v>
                </c:pt>
                <c:pt idx="7360">
                  <c:v>0</c:v>
                </c:pt>
                <c:pt idx="7361">
                  <c:v>0</c:v>
                </c:pt>
                <c:pt idx="7362">
                  <c:v>0</c:v>
                </c:pt>
                <c:pt idx="7363">
                  <c:v>0</c:v>
                </c:pt>
                <c:pt idx="7364">
                  <c:v>0</c:v>
                </c:pt>
                <c:pt idx="7365">
                  <c:v>0</c:v>
                </c:pt>
                <c:pt idx="7366">
                  <c:v>0</c:v>
                </c:pt>
                <c:pt idx="7367">
                  <c:v>0</c:v>
                </c:pt>
                <c:pt idx="7368">
                  <c:v>0</c:v>
                </c:pt>
                <c:pt idx="7369">
                  <c:v>0</c:v>
                </c:pt>
                <c:pt idx="7370">
                  <c:v>0</c:v>
                </c:pt>
                <c:pt idx="7371">
                  <c:v>0</c:v>
                </c:pt>
                <c:pt idx="7372">
                  <c:v>0</c:v>
                </c:pt>
                <c:pt idx="7373">
                  <c:v>0</c:v>
                </c:pt>
                <c:pt idx="7374">
                  <c:v>0</c:v>
                </c:pt>
                <c:pt idx="7375">
                  <c:v>0</c:v>
                </c:pt>
                <c:pt idx="7376">
                  <c:v>0</c:v>
                </c:pt>
                <c:pt idx="7377">
                  <c:v>0</c:v>
                </c:pt>
                <c:pt idx="7378">
                  <c:v>0</c:v>
                </c:pt>
                <c:pt idx="7379">
                  <c:v>0</c:v>
                </c:pt>
                <c:pt idx="7380">
                  <c:v>0</c:v>
                </c:pt>
                <c:pt idx="7381">
                  <c:v>0</c:v>
                </c:pt>
                <c:pt idx="7382">
                  <c:v>0</c:v>
                </c:pt>
                <c:pt idx="7383">
                  <c:v>0</c:v>
                </c:pt>
                <c:pt idx="7384">
                  <c:v>0</c:v>
                </c:pt>
                <c:pt idx="7385">
                  <c:v>0</c:v>
                </c:pt>
                <c:pt idx="7386">
                  <c:v>0</c:v>
                </c:pt>
                <c:pt idx="7387">
                  <c:v>0</c:v>
                </c:pt>
                <c:pt idx="7388">
                  <c:v>0</c:v>
                </c:pt>
                <c:pt idx="7389">
                  <c:v>0</c:v>
                </c:pt>
                <c:pt idx="7390">
                  <c:v>0</c:v>
                </c:pt>
                <c:pt idx="7391">
                  <c:v>0</c:v>
                </c:pt>
                <c:pt idx="7392">
                  <c:v>0</c:v>
                </c:pt>
                <c:pt idx="7393">
                  <c:v>0</c:v>
                </c:pt>
                <c:pt idx="7394">
                  <c:v>0</c:v>
                </c:pt>
                <c:pt idx="7395">
                  <c:v>0</c:v>
                </c:pt>
                <c:pt idx="7396">
                  <c:v>0</c:v>
                </c:pt>
                <c:pt idx="7397">
                  <c:v>0</c:v>
                </c:pt>
                <c:pt idx="7398">
                  <c:v>0</c:v>
                </c:pt>
                <c:pt idx="7399">
                  <c:v>0</c:v>
                </c:pt>
                <c:pt idx="7400">
                  <c:v>0</c:v>
                </c:pt>
                <c:pt idx="7401">
                  <c:v>0</c:v>
                </c:pt>
                <c:pt idx="7402">
                  <c:v>0</c:v>
                </c:pt>
                <c:pt idx="7403">
                  <c:v>0</c:v>
                </c:pt>
                <c:pt idx="7404">
                  <c:v>0</c:v>
                </c:pt>
                <c:pt idx="7405">
                  <c:v>0</c:v>
                </c:pt>
                <c:pt idx="7406">
                  <c:v>0</c:v>
                </c:pt>
                <c:pt idx="7407">
                  <c:v>0</c:v>
                </c:pt>
                <c:pt idx="7408">
                  <c:v>0</c:v>
                </c:pt>
                <c:pt idx="7409">
                  <c:v>0</c:v>
                </c:pt>
                <c:pt idx="7410">
                  <c:v>0</c:v>
                </c:pt>
                <c:pt idx="7411">
                  <c:v>0</c:v>
                </c:pt>
                <c:pt idx="7412">
                  <c:v>0</c:v>
                </c:pt>
                <c:pt idx="7413">
                  <c:v>0</c:v>
                </c:pt>
                <c:pt idx="7414">
                  <c:v>0</c:v>
                </c:pt>
                <c:pt idx="7415">
                  <c:v>0</c:v>
                </c:pt>
                <c:pt idx="7416">
                  <c:v>0</c:v>
                </c:pt>
                <c:pt idx="7417">
                  <c:v>0</c:v>
                </c:pt>
                <c:pt idx="7418">
                  <c:v>0</c:v>
                </c:pt>
                <c:pt idx="7419">
                  <c:v>0</c:v>
                </c:pt>
                <c:pt idx="7420">
                  <c:v>0</c:v>
                </c:pt>
                <c:pt idx="7421">
                  <c:v>0</c:v>
                </c:pt>
                <c:pt idx="7422">
                  <c:v>0</c:v>
                </c:pt>
                <c:pt idx="7423">
                  <c:v>0</c:v>
                </c:pt>
                <c:pt idx="7424">
                  <c:v>0</c:v>
                </c:pt>
                <c:pt idx="7425">
                  <c:v>0</c:v>
                </c:pt>
                <c:pt idx="7426">
                  <c:v>0</c:v>
                </c:pt>
                <c:pt idx="7427">
                  <c:v>0</c:v>
                </c:pt>
                <c:pt idx="7428">
                  <c:v>0</c:v>
                </c:pt>
                <c:pt idx="7429">
                  <c:v>0</c:v>
                </c:pt>
                <c:pt idx="7430">
                  <c:v>0</c:v>
                </c:pt>
                <c:pt idx="7431">
                  <c:v>0</c:v>
                </c:pt>
                <c:pt idx="7432">
                  <c:v>0</c:v>
                </c:pt>
                <c:pt idx="7433">
                  <c:v>0</c:v>
                </c:pt>
                <c:pt idx="7434">
                  <c:v>0</c:v>
                </c:pt>
                <c:pt idx="7435">
                  <c:v>0</c:v>
                </c:pt>
                <c:pt idx="7436">
                  <c:v>0</c:v>
                </c:pt>
                <c:pt idx="7437">
                  <c:v>0</c:v>
                </c:pt>
                <c:pt idx="7438">
                  <c:v>0</c:v>
                </c:pt>
                <c:pt idx="7439">
                  <c:v>0</c:v>
                </c:pt>
                <c:pt idx="7440">
                  <c:v>0</c:v>
                </c:pt>
                <c:pt idx="7441">
                  <c:v>0</c:v>
                </c:pt>
                <c:pt idx="7442">
                  <c:v>0</c:v>
                </c:pt>
                <c:pt idx="7443">
                  <c:v>0</c:v>
                </c:pt>
                <c:pt idx="7444">
                  <c:v>0</c:v>
                </c:pt>
                <c:pt idx="7445">
                  <c:v>0</c:v>
                </c:pt>
                <c:pt idx="7446">
                  <c:v>0</c:v>
                </c:pt>
                <c:pt idx="7447">
                  <c:v>0</c:v>
                </c:pt>
                <c:pt idx="7448">
                  <c:v>0</c:v>
                </c:pt>
                <c:pt idx="7449">
                  <c:v>0</c:v>
                </c:pt>
                <c:pt idx="7450">
                  <c:v>0</c:v>
                </c:pt>
                <c:pt idx="7451">
                  <c:v>0</c:v>
                </c:pt>
                <c:pt idx="7452">
                  <c:v>0</c:v>
                </c:pt>
                <c:pt idx="7453">
                  <c:v>0</c:v>
                </c:pt>
                <c:pt idx="7454">
                  <c:v>0</c:v>
                </c:pt>
                <c:pt idx="7455">
                  <c:v>0</c:v>
                </c:pt>
                <c:pt idx="7456">
                  <c:v>0</c:v>
                </c:pt>
                <c:pt idx="7457">
                  <c:v>0</c:v>
                </c:pt>
                <c:pt idx="7458">
                  <c:v>0</c:v>
                </c:pt>
                <c:pt idx="7459">
                  <c:v>0</c:v>
                </c:pt>
                <c:pt idx="7460">
                  <c:v>0</c:v>
                </c:pt>
                <c:pt idx="7461">
                  <c:v>0</c:v>
                </c:pt>
                <c:pt idx="7462">
                  <c:v>0</c:v>
                </c:pt>
                <c:pt idx="7463">
                  <c:v>0</c:v>
                </c:pt>
                <c:pt idx="7464">
                  <c:v>0</c:v>
                </c:pt>
                <c:pt idx="7465">
                  <c:v>0</c:v>
                </c:pt>
                <c:pt idx="7466">
                  <c:v>0</c:v>
                </c:pt>
                <c:pt idx="7467">
                  <c:v>0</c:v>
                </c:pt>
                <c:pt idx="7468">
                  <c:v>0</c:v>
                </c:pt>
                <c:pt idx="7469">
                  <c:v>0</c:v>
                </c:pt>
                <c:pt idx="7470">
                  <c:v>0</c:v>
                </c:pt>
                <c:pt idx="7471">
                  <c:v>0</c:v>
                </c:pt>
                <c:pt idx="7472">
                  <c:v>0</c:v>
                </c:pt>
                <c:pt idx="7473">
                  <c:v>0</c:v>
                </c:pt>
                <c:pt idx="7474">
                  <c:v>0</c:v>
                </c:pt>
                <c:pt idx="7475">
                  <c:v>0</c:v>
                </c:pt>
                <c:pt idx="7476">
                  <c:v>0</c:v>
                </c:pt>
                <c:pt idx="7477">
                  <c:v>0</c:v>
                </c:pt>
                <c:pt idx="7478">
                  <c:v>0</c:v>
                </c:pt>
                <c:pt idx="7479">
                  <c:v>0</c:v>
                </c:pt>
                <c:pt idx="7480">
                  <c:v>0</c:v>
                </c:pt>
                <c:pt idx="7481">
                  <c:v>0</c:v>
                </c:pt>
                <c:pt idx="7482">
                  <c:v>0</c:v>
                </c:pt>
                <c:pt idx="7483">
                  <c:v>0</c:v>
                </c:pt>
                <c:pt idx="7484">
                  <c:v>0</c:v>
                </c:pt>
                <c:pt idx="7485">
                  <c:v>0</c:v>
                </c:pt>
                <c:pt idx="7486">
                  <c:v>0</c:v>
                </c:pt>
                <c:pt idx="7487">
                  <c:v>0</c:v>
                </c:pt>
                <c:pt idx="7488">
                  <c:v>0</c:v>
                </c:pt>
                <c:pt idx="7489">
                  <c:v>0</c:v>
                </c:pt>
                <c:pt idx="7490">
                  <c:v>0</c:v>
                </c:pt>
                <c:pt idx="7491">
                  <c:v>0</c:v>
                </c:pt>
                <c:pt idx="7492">
                  <c:v>0</c:v>
                </c:pt>
                <c:pt idx="7493">
                  <c:v>0</c:v>
                </c:pt>
                <c:pt idx="7494">
                  <c:v>0</c:v>
                </c:pt>
                <c:pt idx="7495">
                  <c:v>0</c:v>
                </c:pt>
                <c:pt idx="7496">
                  <c:v>0</c:v>
                </c:pt>
                <c:pt idx="7497">
                  <c:v>0</c:v>
                </c:pt>
                <c:pt idx="7498">
                  <c:v>0</c:v>
                </c:pt>
                <c:pt idx="7499">
                  <c:v>0</c:v>
                </c:pt>
                <c:pt idx="7500">
                  <c:v>0</c:v>
                </c:pt>
                <c:pt idx="7501">
                  <c:v>0</c:v>
                </c:pt>
                <c:pt idx="7502">
                  <c:v>0</c:v>
                </c:pt>
                <c:pt idx="7503">
                  <c:v>0</c:v>
                </c:pt>
                <c:pt idx="7504">
                  <c:v>0</c:v>
                </c:pt>
                <c:pt idx="7505">
                  <c:v>0</c:v>
                </c:pt>
                <c:pt idx="7506">
                  <c:v>0</c:v>
                </c:pt>
                <c:pt idx="7507">
                  <c:v>0</c:v>
                </c:pt>
                <c:pt idx="7508">
                  <c:v>0</c:v>
                </c:pt>
                <c:pt idx="7509">
                  <c:v>0</c:v>
                </c:pt>
                <c:pt idx="7510">
                  <c:v>0</c:v>
                </c:pt>
                <c:pt idx="7511">
                  <c:v>0</c:v>
                </c:pt>
                <c:pt idx="7512">
                  <c:v>0</c:v>
                </c:pt>
                <c:pt idx="7513">
                  <c:v>0</c:v>
                </c:pt>
                <c:pt idx="7514">
                  <c:v>0</c:v>
                </c:pt>
                <c:pt idx="7515">
                  <c:v>0</c:v>
                </c:pt>
                <c:pt idx="7516">
                  <c:v>0</c:v>
                </c:pt>
                <c:pt idx="7517">
                  <c:v>0</c:v>
                </c:pt>
                <c:pt idx="7518">
                  <c:v>0</c:v>
                </c:pt>
                <c:pt idx="7519">
                  <c:v>0</c:v>
                </c:pt>
                <c:pt idx="7520">
                  <c:v>0</c:v>
                </c:pt>
                <c:pt idx="7521">
                  <c:v>0</c:v>
                </c:pt>
                <c:pt idx="7522">
                  <c:v>0</c:v>
                </c:pt>
                <c:pt idx="7523">
                  <c:v>0</c:v>
                </c:pt>
                <c:pt idx="7524">
                  <c:v>0</c:v>
                </c:pt>
                <c:pt idx="7525">
                  <c:v>0</c:v>
                </c:pt>
                <c:pt idx="7526">
                  <c:v>0</c:v>
                </c:pt>
                <c:pt idx="7527">
                  <c:v>0</c:v>
                </c:pt>
                <c:pt idx="7528">
                  <c:v>0</c:v>
                </c:pt>
                <c:pt idx="7529">
                  <c:v>0</c:v>
                </c:pt>
                <c:pt idx="7530">
                  <c:v>0</c:v>
                </c:pt>
                <c:pt idx="7531">
                  <c:v>0</c:v>
                </c:pt>
                <c:pt idx="7532">
                  <c:v>0</c:v>
                </c:pt>
                <c:pt idx="7533">
                  <c:v>0</c:v>
                </c:pt>
                <c:pt idx="7534">
                  <c:v>0</c:v>
                </c:pt>
                <c:pt idx="7535">
                  <c:v>0</c:v>
                </c:pt>
                <c:pt idx="7536">
                  <c:v>0</c:v>
                </c:pt>
                <c:pt idx="7537">
                  <c:v>0</c:v>
                </c:pt>
                <c:pt idx="7538">
                  <c:v>0</c:v>
                </c:pt>
                <c:pt idx="7539">
                  <c:v>0</c:v>
                </c:pt>
                <c:pt idx="7540">
                  <c:v>0</c:v>
                </c:pt>
                <c:pt idx="7541">
                  <c:v>0</c:v>
                </c:pt>
                <c:pt idx="7542">
                  <c:v>0</c:v>
                </c:pt>
                <c:pt idx="7543">
                  <c:v>0</c:v>
                </c:pt>
                <c:pt idx="7544">
                  <c:v>0</c:v>
                </c:pt>
                <c:pt idx="7545">
                  <c:v>0</c:v>
                </c:pt>
                <c:pt idx="7546">
                  <c:v>0</c:v>
                </c:pt>
                <c:pt idx="7547">
                  <c:v>0</c:v>
                </c:pt>
                <c:pt idx="7548">
                  <c:v>0</c:v>
                </c:pt>
                <c:pt idx="7549">
                  <c:v>0</c:v>
                </c:pt>
                <c:pt idx="7550">
                  <c:v>0</c:v>
                </c:pt>
                <c:pt idx="7551">
                  <c:v>0</c:v>
                </c:pt>
                <c:pt idx="7552">
                  <c:v>0</c:v>
                </c:pt>
                <c:pt idx="7553">
                  <c:v>0</c:v>
                </c:pt>
                <c:pt idx="7554">
                  <c:v>0</c:v>
                </c:pt>
                <c:pt idx="7555">
                  <c:v>0</c:v>
                </c:pt>
                <c:pt idx="7556">
                  <c:v>0</c:v>
                </c:pt>
                <c:pt idx="7557">
                  <c:v>0</c:v>
                </c:pt>
                <c:pt idx="7558">
                  <c:v>0</c:v>
                </c:pt>
                <c:pt idx="7559">
                  <c:v>0</c:v>
                </c:pt>
                <c:pt idx="7560">
                  <c:v>0</c:v>
                </c:pt>
                <c:pt idx="7561">
                  <c:v>0</c:v>
                </c:pt>
                <c:pt idx="7562">
                  <c:v>0</c:v>
                </c:pt>
                <c:pt idx="7563">
                  <c:v>0</c:v>
                </c:pt>
                <c:pt idx="7564">
                  <c:v>0</c:v>
                </c:pt>
                <c:pt idx="7565">
                  <c:v>0</c:v>
                </c:pt>
                <c:pt idx="7566">
                  <c:v>0</c:v>
                </c:pt>
                <c:pt idx="7567">
                  <c:v>0</c:v>
                </c:pt>
                <c:pt idx="7568">
                  <c:v>0</c:v>
                </c:pt>
                <c:pt idx="7569">
                  <c:v>0</c:v>
                </c:pt>
                <c:pt idx="7570">
                  <c:v>0</c:v>
                </c:pt>
                <c:pt idx="7571">
                  <c:v>0</c:v>
                </c:pt>
                <c:pt idx="7572">
                  <c:v>0</c:v>
                </c:pt>
                <c:pt idx="7573">
                  <c:v>0</c:v>
                </c:pt>
                <c:pt idx="7574">
                  <c:v>0</c:v>
                </c:pt>
                <c:pt idx="7575">
                  <c:v>0</c:v>
                </c:pt>
                <c:pt idx="7576">
                  <c:v>0</c:v>
                </c:pt>
                <c:pt idx="7577">
                  <c:v>0</c:v>
                </c:pt>
                <c:pt idx="7578">
                  <c:v>0</c:v>
                </c:pt>
                <c:pt idx="7579">
                  <c:v>0</c:v>
                </c:pt>
                <c:pt idx="7580">
                  <c:v>0</c:v>
                </c:pt>
                <c:pt idx="7581">
                  <c:v>0</c:v>
                </c:pt>
                <c:pt idx="7582">
                  <c:v>0</c:v>
                </c:pt>
                <c:pt idx="7583">
                  <c:v>0</c:v>
                </c:pt>
                <c:pt idx="7584">
                  <c:v>0</c:v>
                </c:pt>
                <c:pt idx="7585">
                  <c:v>0</c:v>
                </c:pt>
                <c:pt idx="7586">
                  <c:v>0</c:v>
                </c:pt>
                <c:pt idx="7587">
                  <c:v>0</c:v>
                </c:pt>
                <c:pt idx="7588">
                  <c:v>0</c:v>
                </c:pt>
                <c:pt idx="7589">
                  <c:v>0</c:v>
                </c:pt>
                <c:pt idx="7590">
                  <c:v>0</c:v>
                </c:pt>
                <c:pt idx="7591">
                  <c:v>0</c:v>
                </c:pt>
                <c:pt idx="7592">
                  <c:v>0</c:v>
                </c:pt>
                <c:pt idx="7593">
                  <c:v>0</c:v>
                </c:pt>
                <c:pt idx="7594">
                  <c:v>0</c:v>
                </c:pt>
                <c:pt idx="7595">
                  <c:v>0</c:v>
                </c:pt>
                <c:pt idx="7596">
                  <c:v>0</c:v>
                </c:pt>
                <c:pt idx="7597">
                  <c:v>0</c:v>
                </c:pt>
                <c:pt idx="7598">
                  <c:v>0</c:v>
                </c:pt>
                <c:pt idx="7599">
                  <c:v>0</c:v>
                </c:pt>
                <c:pt idx="7600">
                  <c:v>0</c:v>
                </c:pt>
                <c:pt idx="7601">
                  <c:v>0</c:v>
                </c:pt>
                <c:pt idx="7602">
                  <c:v>0</c:v>
                </c:pt>
                <c:pt idx="7603">
                  <c:v>0</c:v>
                </c:pt>
                <c:pt idx="7604">
                  <c:v>0</c:v>
                </c:pt>
                <c:pt idx="7605">
                  <c:v>0</c:v>
                </c:pt>
                <c:pt idx="7606">
                  <c:v>0</c:v>
                </c:pt>
                <c:pt idx="7607">
                  <c:v>0</c:v>
                </c:pt>
                <c:pt idx="7608">
                  <c:v>0</c:v>
                </c:pt>
                <c:pt idx="7609">
                  <c:v>0</c:v>
                </c:pt>
                <c:pt idx="7610">
                  <c:v>0</c:v>
                </c:pt>
                <c:pt idx="7611">
                  <c:v>0</c:v>
                </c:pt>
                <c:pt idx="7612">
                  <c:v>0</c:v>
                </c:pt>
                <c:pt idx="7613">
                  <c:v>0</c:v>
                </c:pt>
                <c:pt idx="7614">
                  <c:v>0</c:v>
                </c:pt>
                <c:pt idx="7615">
                  <c:v>0</c:v>
                </c:pt>
                <c:pt idx="7616">
                  <c:v>0</c:v>
                </c:pt>
                <c:pt idx="7617">
                  <c:v>0</c:v>
                </c:pt>
                <c:pt idx="7618">
                  <c:v>0</c:v>
                </c:pt>
                <c:pt idx="7619">
                  <c:v>0</c:v>
                </c:pt>
                <c:pt idx="7620">
                  <c:v>0</c:v>
                </c:pt>
                <c:pt idx="7621">
                  <c:v>0</c:v>
                </c:pt>
                <c:pt idx="7622">
                  <c:v>0</c:v>
                </c:pt>
                <c:pt idx="7623">
                  <c:v>0</c:v>
                </c:pt>
                <c:pt idx="7624">
                  <c:v>0</c:v>
                </c:pt>
                <c:pt idx="7625">
                  <c:v>0</c:v>
                </c:pt>
                <c:pt idx="7626">
                  <c:v>0</c:v>
                </c:pt>
                <c:pt idx="7627">
                  <c:v>0</c:v>
                </c:pt>
                <c:pt idx="7628">
                  <c:v>0</c:v>
                </c:pt>
                <c:pt idx="7629">
                  <c:v>0</c:v>
                </c:pt>
                <c:pt idx="7630">
                  <c:v>0</c:v>
                </c:pt>
                <c:pt idx="7631">
                  <c:v>0</c:v>
                </c:pt>
                <c:pt idx="7632">
                  <c:v>0</c:v>
                </c:pt>
                <c:pt idx="7633">
                  <c:v>0</c:v>
                </c:pt>
                <c:pt idx="7634">
                  <c:v>0</c:v>
                </c:pt>
                <c:pt idx="7635">
                  <c:v>0</c:v>
                </c:pt>
                <c:pt idx="7636">
                  <c:v>0</c:v>
                </c:pt>
                <c:pt idx="7637">
                  <c:v>0</c:v>
                </c:pt>
                <c:pt idx="7638">
                  <c:v>0</c:v>
                </c:pt>
                <c:pt idx="7639">
                  <c:v>0</c:v>
                </c:pt>
                <c:pt idx="7640">
                  <c:v>0</c:v>
                </c:pt>
                <c:pt idx="7641">
                  <c:v>0</c:v>
                </c:pt>
                <c:pt idx="7642">
                  <c:v>0</c:v>
                </c:pt>
                <c:pt idx="7643">
                  <c:v>0</c:v>
                </c:pt>
                <c:pt idx="7644">
                  <c:v>0</c:v>
                </c:pt>
                <c:pt idx="7645">
                  <c:v>0</c:v>
                </c:pt>
                <c:pt idx="7646">
                  <c:v>0</c:v>
                </c:pt>
                <c:pt idx="7647">
                  <c:v>0</c:v>
                </c:pt>
                <c:pt idx="7648">
                  <c:v>0</c:v>
                </c:pt>
                <c:pt idx="7649">
                  <c:v>0</c:v>
                </c:pt>
                <c:pt idx="7650">
                  <c:v>0</c:v>
                </c:pt>
                <c:pt idx="7651">
                  <c:v>0</c:v>
                </c:pt>
                <c:pt idx="7652">
                  <c:v>0</c:v>
                </c:pt>
                <c:pt idx="7653">
                  <c:v>0</c:v>
                </c:pt>
                <c:pt idx="7654">
                  <c:v>0</c:v>
                </c:pt>
                <c:pt idx="7655">
                  <c:v>0</c:v>
                </c:pt>
                <c:pt idx="7656">
                  <c:v>0</c:v>
                </c:pt>
                <c:pt idx="7657">
                  <c:v>0</c:v>
                </c:pt>
                <c:pt idx="7658">
                  <c:v>0</c:v>
                </c:pt>
                <c:pt idx="7659">
                  <c:v>0</c:v>
                </c:pt>
                <c:pt idx="7660">
                  <c:v>0</c:v>
                </c:pt>
                <c:pt idx="7661">
                  <c:v>0</c:v>
                </c:pt>
                <c:pt idx="7662">
                  <c:v>0</c:v>
                </c:pt>
                <c:pt idx="7663">
                  <c:v>0</c:v>
                </c:pt>
                <c:pt idx="7664">
                  <c:v>0</c:v>
                </c:pt>
                <c:pt idx="7665">
                  <c:v>0</c:v>
                </c:pt>
                <c:pt idx="7666">
                  <c:v>0</c:v>
                </c:pt>
                <c:pt idx="7667">
                  <c:v>0</c:v>
                </c:pt>
                <c:pt idx="7668">
                  <c:v>0</c:v>
                </c:pt>
                <c:pt idx="7669">
                  <c:v>0</c:v>
                </c:pt>
                <c:pt idx="7670">
                  <c:v>0</c:v>
                </c:pt>
                <c:pt idx="7671">
                  <c:v>0</c:v>
                </c:pt>
                <c:pt idx="7672">
                  <c:v>0</c:v>
                </c:pt>
                <c:pt idx="7673">
                  <c:v>0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679">
                  <c:v>0</c:v>
                </c:pt>
                <c:pt idx="7680">
                  <c:v>0</c:v>
                </c:pt>
                <c:pt idx="7681">
                  <c:v>0</c:v>
                </c:pt>
                <c:pt idx="7682">
                  <c:v>0</c:v>
                </c:pt>
                <c:pt idx="7683">
                  <c:v>0</c:v>
                </c:pt>
                <c:pt idx="7684">
                  <c:v>0</c:v>
                </c:pt>
                <c:pt idx="7685">
                  <c:v>0</c:v>
                </c:pt>
                <c:pt idx="7686">
                  <c:v>0</c:v>
                </c:pt>
                <c:pt idx="7687">
                  <c:v>0</c:v>
                </c:pt>
                <c:pt idx="7688">
                  <c:v>0</c:v>
                </c:pt>
                <c:pt idx="7689">
                  <c:v>0</c:v>
                </c:pt>
                <c:pt idx="7690">
                  <c:v>0</c:v>
                </c:pt>
                <c:pt idx="7691">
                  <c:v>0</c:v>
                </c:pt>
                <c:pt idx="7692">
                  <c:v>0</c:v>
                </c:pt>
                <c:pt idx="7693">
                  <c:v>0</c:v>
                </c:pt>
                <c:pt idx="7694">
                  <c:v>0</c:v>
                </c:pt>
                <c:pt idx="7695">
                  <c:v>0</c:v>
                </c:pt>
                <c:pt idx="7696">
                  <c:v>0</c:v>
                </c:pt>
                <c:pt idx="7697">
                  <c:v>0</c:v>
                </c:pt>
                <c:pt idx="7698">
                  <c:v>0</c:v>
                </c:pt>
                <c:pt idx="7699">
                  <c:v>0</c:v>
                </c:pt>
                <c:pt idx="7700">
                  <c:v>0</c:v>
                </c:pt>
                <c:pt idx="7701">
                  <c:v>0</c:v>
                </c:pt>
                <c:pt idx="7702">
                  <c:v>0</c:v>
                </c:pt>
                <c:pt idx="7703">
                  <c:v>0</c:v>
                </c:pt>
                <c:pt idx="7704">
                  <c:v>0</c:v>
                </c:pt>
                <c:pt idx="7705">
                  <c:v>0</c:v>
                </c:pt>
                <c:pt idx="7706">
                  <c:v>0</c:v>
                </c:pt>
                <c:pt idx="7707">
                  <c:v>0</c:v>
                </c:pt>
                <c:pt idx="7708">
                  <c:v>0</c:v>
                </c:pt>
                <c:pt idx="7709">
                  <c:v>0</c:v>
                </c:pt>
                <c:pt idx="7710">
                  <c:v>0</c:v>
                </c:pt>
                <c:pt idx="7711">
                  <c:v>0</c:v>
                </c:pt>
                <c:pt idx="7712">
                  <c:v>0</c:v>
                </c:pt>
                <c:pt idx="7713">
                  <c:v>0</c:v>
                </c:pt>
                <c:pt idx="7714">
                  <c:v>0</c:v>
                </c:pt>
                <c:pt idx="7715">
                  <c:v>0</c:v>
                </c:pt>
                <c:pt idx="7716">
                  <c:v>0</c:v>
                </c:pt>
                <c:pt idx="7717">
                  <c:v>0</c:v>
                </c:pt>
                <c:pt idx="7718">
                  <c:v>0</c:v>
                </c:pt>
                <c:pt idx="7719">
                  <c:v>0</c:v>
                </c:pt>
                <c:pt idx="7720">
                  <c:v>0</c:v>
                </c:pt>
                <c:pt idx="7721">
                  <c:v>0</c:v>
                </c:pt>
                <c:pt idx="7722">
                  <c:v>0</c:v>
                </c:pt>
                <c:pt idx="7723">
                  <c:v>0</c:v>
                </c:pt>
                <c:pt idx="7724">
                  <c:v>0</c:v>
                </c:pt>
                <c:pt idx="7725">
                  <c:v>0</c:v>
                </c:pt>
                <c:pt idx="7726">
                  <c:v>0</c:v>
                </c:pt>
                <c:pt idx="7727">
                  <c:v>0</c:v>
                </c:pt>
                <c:pt idx="7728">
                  <c:v>0</c:v>
                </c:pt>
                <c:pt idx="7729">
                  <c:v>0</c:v>
                </c:pt>
                <c:pt idx="7730">
                  <c:v>0</c:v>
                </c:pt>
                <c:pt idx="7731">
                  <c:v>0</c:v>
                </c:pt>
                <c:pt idx="7732">
                  <c:v>0</c:v>
                </c:pt>
                <c:pt idx="7733">
                  <c:v>0</c:v>
                </c:pt>
                <c:pt idx="7734">
                  <c:v>0</c:v>
                </c:pt>
                <c:pt idx="7735">
                  <c:v>0</c:v>
                </c:pt>
                <c:pt idx="7736">
                  <c:v>0</c:v>
                </c:pt>
                <c:pt idx="7737">
                  <c:v>0</c:v>
                </c:pt>
                <c:pt idx="7738">
                  <c:v>0</c:v>
                </c:pt>
                <c:pt idx="7739">
                  <c:v>0</c:v>
                </c:pt>
                <c:pt idx="7740">
                  <c:v>0</c:v>
                </c:pt>
                <c:pt idx="7741">
                  <c:v>0</c:v>
                </c:pt>
                <c:pt idx="7742">
                  <c:v>0</c:v>
                </c:pt>
                <c:pt idx="7743">
                  <c:v>0</c:v>
                </c:pt>
                <c:pt idx="7744">
                  <c:v>0</c:v>
                </c:pt>
                <c:pt idx="7745">
                  <c:v>0</c:v>
                </c:pt>
                <c:pt idx="7746">
                  <c:v>0</c:v>
                </c:pt>
                <c:pt idx="7747">
                  <c:v>0</c:v>
                </c:pt>
                <c:pt idx="7748">
                  <c:v>0</c:v>
                </c:pt>
                <c:pt idx="7749">
                  <c:v>0</c:v>
                </c:pt>
                <c:pt idx="7750">
                  <c:v>0</c:v>
                </c:pt>
                <c:pt idx="7751">
                  <c:v>0</c:v>
                </c:pt>
                <c:pt idx="7752">
                  <c:v>0</c:v>
                </c:pt>
                <c:pt idx="7753">
                  <c:v>0</c:v>
                </c:pt>
                <c:pt idx="7754">
                  <c:v>0</c:v>
                </c:pt>
                <c:pt idx="7755">
                  <c:v>0</c:v>
                </c:pt>
                <c:pt idx="7756">
                  <c:v>0</c:v>
                </c:pt>
                <c:pt idx="7757">
                  <c:v>0</c:v>
                </c:pt>
                <c:pt idx="7758">
                  <c:v>0</c:v>
                </c:pt>
                <c:pt idx="7759">
                  <c:v>0</c:v>
                </c:pt>
                <c:pt idx="7760">
                  <c:v>0</c:v>
                </c:pt>
                <c:pt idx="7761">
                  <c:v>0</c:v>
                </c:pt>
                <c:pt idx="7762">
                  <c:v>0</c:v>
                </c:pt>
                <c:pt idx="7763">
                  <c:v>0</c:v>
                </c:pt>
                <c:pt idx="7764">
                  <c:v>0</c:v>
                </c:pt>
                <c:pt idx="7765">
                  <c:v>0</c:v>
                </c:pt>
                <c:pt idx="7766">
                  <c:v>0</c:v>
                </c:pt>
                <c:pt idx="7767">
                  <c:v>0</c:v>
                </c:pt>
                <c:pt idx="7768">
                  <c:v>0</c:v>
                </c:pt>
                <c:pt idx="7769">
                  <c:v>0</c:v>
                </c:pt>
                <c:pt idx="7770">
                  <c:v>0</c:v>
                </c:pt>
                <c:pt idx="7771">
                  <c:v>0</c:v>
                </c:pt>
                <c:pt idx="7772">
                  <c:v>0</c:v>
                </c:pt>
                <c:pt idx="7773">
                  <c:v>0</c:v>
                </c:pt>
                <c:pt idx="7774">
                  <c:v>0</c:v>
                </c:pt>
                <c:pt idx="7775">
                  <c:v>0</c:v>
                </c:pt>
                <c:pt idx="7776">
                  <c:v>0</c:v>
                </c:pt>
                <c:pt idx="7777">
                  <c:v>0</c:v>
                </c:pt>
                <c:pt idx="7778">
                  <c:v>0</c:v>
                </c:pt>
                <c:pt idx="7779">
                  <c:v>0</c:v>
                </c:pt>
                <c:pt idx="7780">
                  <c:v>0</c:v>
                </c:pt>
                <c:pt idx="7781">
                  <c:v>0</c:v>
                </c:pt>
                <c:pt idx="7782">
                  <c:v>0</c:v>
                </c:pt>
                <c:pt idx="7783">
                  <c:v>0</c:v>
                </c:pt>
                <c:pt idx="7784">
                  <c:v>0</c:v>
                </c:pt>
                <c:pt idx="7785">
                  <c:v>0</c:v>
                </c:pt>
                <c:pt idx="7786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0</c:v>
                </c:pt>
                <c:pt idx="7801">
                  <c:v>0</c:v>
                </c:pt>
                <c:pt idx="7802">
                  <c:v>0</c:v>
                </c:pt>
                <c:pt idx="7803">
                  <c:v>0</c:v>
                </c:pt>
                <c:pt idx="7804">
                  <c:v>0</c:v>
                </c:pt>
                <c:pt idx="7805">
                  <c:v>0</c:v>
                </c:pt>
                <c:pt idx="7806">
                  <c:v>0</c:v>
                </c:pt>
                <c:pt idx="7807">
                  <c:v>0</c:v>
                </c:pt>
                <c:pt idx="7808">
                  <c:v>0</c:v>
                </c:pt>
                <c:pt idx="7809">
                  <c:v>0</c:v>
                </c:pt>
                <c:pt idx="7810">
                  <c:v>0</c:v>
                </c:pt>
                <c:pt idx="7811">
                  <c:v>0</c:v>
                </c:pt>
                <c:pt idx="7812">
                  <c:v>0</c:v>
                </c:pt>
                <c:pt idx="7813">
                  <c:v>0</c:v>
                </c:pt>
                <c:pt idx="7814">
                  <c:v>0</c:v>
                </c:pt>
                <c:pt idx="7815">
                  <c:v>0</c:v>
                </c:pt>
                <c:pt idx="7816">
                  <c:v>0</c:v>
                </c:pt>
                <c:pt idx="7817">
                  <c:v>0</c:v>
                </c:pt>
                <c:pt idx="7818">
                  <c:v>0</c:v>
                </c:pt>
                <c:pt idx="7819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0</c:v>
                </c:pt>
                <c:pt idx="7842">
                  <c:v>0</c:v>
                </c:pt>
                <c:pt idx="7843">
                  <c:v>0</c:v>
                </c:pt>
                <c:pt idx="7844">
                  <c:v>0</c:v>
                </c:pt>
                <c:pt idx="7845">
                  <c:v>0</c:v>
                </c:pt>
                <c:pt idx="7846">
                  <c:v>0</c:v>
                </c:pt>
                <c:pt idx="7847">
                  <c:v>0</c:v>
                </c:pt>
                <c:pt idx="7848">
                  <c:v>0</c:v>
                </c:pt>
                <c:pt idx="7849">
                  <c:v>0</c:v>
                </c:pt>
                <c:pt idx="7850">
                  <c:v>0</c:v>
                </c:pt>
                <c:pt idx="7851">
                  <c:v>0</c:v>
                </c:pt>
                <c:pt idx="7852">
                  <c:v>0</c:v>
                </c:pt>
                <c:pt idx="7853">
                  <c:v>0</c:v>
                </c:pt>
                <c:pt idx="7854">
                  <c:v>0</c:v>
                </c:pt>
                <c:pt idx="7855">
                  <c:v>0</c:v>
                </c:pt>
                <c:pt idx="7856">
                  <c:v>0</c:v>
                </c:pt>
                <c:pt idx="7857">
                  <c:v>0</c:v>
                </c:pt>
                <c:pt idx="7858">
                  <c:v>0</c:v>
                </c:pt>
                <c:pt idx="7859">
                  <c:v>0</c:v>
                </c:pt>
                <c:pt idx="7860">
                  <c:v>0</c:v>
                </c:pt>
                <c:pt idx="7861">
                  <c:v>0</c:v>
                </c:pt>
                <c:pt idx="7862">
                  <c:v>0</c:v>
                </c:pt>
                <c:pt idx="7863">
                  <c:v>0</c:v>
                </c:pt>
                <c:pt idx="7864">
                  <c:v>0</c:v>
                </c:pt>
                <c:pt idx="7865">
                  <c:v>0</c:v>
                </c:pt>
                <c:pt idx="7866">
                  <c:v>0</c:v>
                </c:pt>
                <c:pt idx="7867">
                  <c:v>0</c:v>
                </c:pt>
                <c:pt idx="7868">
                  <c:v>0</c:v>
                </c:pt>
                <c:pt idx="7869">
                  <c:v>0</c:v>
                </c:pt>
                <c:pt idx="7870">
                  <c:v>0</c:v>
                </c:pt>
                <c:pt idx="7871">
                  <c:v>0</c:v>
                </c:pt>
                <c:pt idx="7872">
                  <c:v>0</c:v>
                </c:pt>
                <c:pt idx="7873">
                  <c:v>0</c:v>
                </c:pt>
                <c:pt idx="7874">
                  <c:v>0</c:v>
                </c:pt>
                <c:pt idx="7875">
                  <c:v>0</c:v>
                </c:pt>
                <c:pt idx="7876">
                  <c:v>0</c:v>
                </c:pt>
                <c:pt idx="7877">
                  <c:v>0</c:v>
                </c:pt>
                <c:pt idx="7878">
                  <c:v>0</c:v>
                </c:pt>
                <c:pt idx="7879">
                  <c:v>0</c:v>
                </c:pt>
                <c:pt idx="7880">
                  <c:v>0</c:v>
                </c:pt>
                <c:pt idx="7881">
                  <c:v>0</c:v>
                </c:pt>
                <c:pt idx="7882">
                  <c:v>0</c:v>
                </c:pt>
                <c:pt idx="7883">
                  <c:v>0</c:v>
                </c:pt>
                <c:pt idx="7884">
                  <c:v>0</c:v>
                </c:pt>
                <c:pt idx="7885">
                  <c:v>0</c:v>
                </c:pt>
                <c:pt idx="7886">
                  <c:v>0</c:v>
                </c:pt>
                <c:pt idx="7887">
                  <c:v>0</c:v>
                </c:pt>
                <c:pt idx="7888">
                  <c:v>0</c:v>
                </c:pt>
                <c:pt idx="7889">
                  <c:v>0</c:v>
                </c:pt>
                <c:pt idx="7890">
                  <c:v>0</c:v>
                </c:pt>
                <c:pt idx="7891">
                  <c:v>0</c:v>
                </c:pt>
                <c:pt idx="7892">
                  <c:v>0</c:v>
                </c:pt>
                <c:pt idx="7893">
                  <c:v>0</c:v>
                </c:pt>
                <c:pt idx="7894">
                  <c:v>0</c:v>
                </c:pt>
                <c:pt idx="7895">
                  <c:v>0</c:v>
                </c:pt>
                <c:pt idx="7896">
                  <c:v>0</c:v>
                </c:pt>
                <c:pt idx="7897">
                  <c:v>0</c:v>
                </c:pt>
                <c:pt idx="7898">
                  <c:v>0</c:v>
                </c:pt>
                <c:pt idx="7899">
                  <c:v>0</c:v>
                </c:pt>
                <c:pt idx="7900">
                  <c:v>0</c:v>
                </c:pt>
                <c:pt idx="7901">
                  <c:v>0</c:v>
                </c:pt>
                <c:pt idx="7902">
                  <c:v>0</c:v>
                </c:pt>
                <c:pt idx="7903">
                  <c:v>0</c:v>
                </c:pt>
                <c:pt idx="7904">
                  <c:v>0</c:v>
                </c:pt>
                <c:pt idx="7905">
                  <c:v>0</c:v>
                </c:pt>
                <c:pt idx="7906">
                  <c:v>0</c:v>
                </c:pt>
                <c:pt idx="7907">
                  <c:v>0</c:v>
                </c:pt>
                <c:pt idx="7908">
                  <c:v>0</c:v>
                </c:pt>
                <c:pt idx="7909">
                  <c:v>0</c:v>
                </c:pt>
                <c:pt idx="7910">
                  <c:v>0</c:v>
                </c:pt>
                <c:pt idx="7911">
                  <c:v>0</c:v>
                </c:pt>
                <c:pt idx="7912">
                  <c:v>0</c:v>
                </c:pt>
                <c:pt idx="7913">
                  <c:v>0</c:v>
                </c:pt>
                <c:pt idx="7914">
                  <c:v>0</c:v>
                </c:pt>
                <c:pt idx="7915">
                  <c:v>0</c:v>
                </c:pt>
                <c:pt idx="7916">
                  <c:v>0</c:v>
                </c:pt>
                <c:pt idx="7917">
                  <c:v>0</c:v>
                </c:pt>
                <c:pt idx="7918">
                  <c:v>0</c:v>
                </c:pt>
                <c:pt idx="7919">
                  <c:v>0</c:v>
                </c:pt>
                <c:pt idx="7920">
                  <c:v>0</c:v>
                </c:pt>
                <c:pt idx="7921">
                  <c:v>0</c:v>
                </c:pt>
                <c:pt idx="7922">
                  <c:v>0</c:v>
                </c:pt>
                <c:pt idx="7923">
                  <c:v>0</c:v>
                </c:pt>
                <c:pt idx="7924">
                  <c:v>0</c:v>
                </c:pt>
                <c:pt idx="7925">
                  <c:v>0</c:v>
                </c:pt>
                <c:pt idx="7926">
                  <c:v>0</c:v>
                </c:pt>
                <c:pt idx="7927">
                  <c:v>0</c:v>
                </c:pt>
                <c:pt idx="7928">
                  <c:v>0</c:v>
                </c:pt>
                <c:pt idx="7929">
                  <c:v>0</c:v>
                </c:pt>
                <c:pt idx="7930">
                  <c:v>0</c:v>
                </c:pt>
                <c:pt idx="7931">
                  <c:v>0</c:v>
                </c:pt>
                <c:pt idx="7932">
                  <c:v>0</c:v>
                </c:pt>
                <c:pt idx="7933">
                  <c:v>0</c:v>
                </c:pt>
                <c:pt idx="7934">
                  <c:v>0</c:v>
                </c:pt>
                <c:pt idx="7935">
                  <c:v>0</c:v>
                </c:pt>
                <c:pt idx="7936">
                  <c:v>0</c:v>
                </c:pt>
                <c:pt idx="7937">
                  <c:v>0</c:v>
                </c:pt>
                <c:pt idx="7938">
                  <c:v>0</c:v>
                </c:pt>
                <c:pt idx="7939">
                  <c:v>0</c:v>
                </c:pt>
                <c:pt idx="7940">
                  <c:v>0</c:v>
                </c:pt>
                <c:pt idx="7941">
                  <c:v>0</c:v>
                </c:pt>
                <c:pt idx="7942">
                  <c:v>0</c:v>
                </c:pt>
                <c:pt idx="7943">
                  <c:v>0</c:v>
                </c:pt>
                <c:pt idx="7944">
                  <c:v>0</c:v>
                </c:pt>
                <c:pt idx="7945">
                  <c:v>0</c:v>
                </c:pt>
                <c:pt idx="7946">
                  <c:v>0</c:v>
                </c:pt>
                <c:pt idx="7947">
                  <c:v>0</c:v>
                </c:pt>
                <c:pt idx="7948">
                  <c:v>0</c:v>
                </c:pt>
                <c:pt idx="7949">
                  <c:v>0</c:v>
                </c:pt>
                <c:pt idx="7950">
                  <c:v>0</c:v>
                </c:pt>
                <c:pt idx="7951">
                  <c:v>0</c:v>
                </c:pt>
                <c:pt idx="7952">
                  <c:v>0</c:v>
                </c:pt>
                <c:pt idx="7953">
                  <c:v>0</c:v>
                </c:pt>
                <c:pt idx="7954">
                  <c:v>0</c:v>
                </c:pt>
                <c:pt idx="7955">
                  <c:v>0</c:v>
                </c:pt>
                <c:pt idx="7956">
                  <c:v>0</c:v>
                </c:pt>
                <c:pt idx="7957">
                  <c:v>0</c:v>
                </c:pt>
                <c:pt idx="7958">
                  <c:v>0</c:v>
                </c:pt>
                <c:pt idx="7959">
                  <c:v>0</c:v>
                </c:pt>
                <c:pt idx="7960">
                  <c:v>0</c:v>
                </c:pt>
                <c:pt idx="7961">
                  <c:v>0</c:v>
                </c:pt>
                <c:pt idx="7962">
                  <c:v>0</c:v>
                </c:pt>
                <c:pt idx="7963">
                  <c:v>0</c:v>
                </c:pt>
                <c:pt idx="7964">
                  <c:v>0</c:v>
                </c:pt>
                <c:pt idx="7965">
                  <c:v>0</c:v>
                </c:pt>
                <c:pt idx="7966">
                  <c:v>0</c:v>
                </c:pt>
                <c:pt idx="7967">
                  <c:v>0</c:v>
                </c:pt>
                <c:pt idx="7968">
                  <c:v>0</c:v>
                </c:pt>
                <c:pt idx="7969">
                  <c:v>0</c:v>
                </c:pt>
                <c:pt idx="7970">
                  <c:v>0</c:v>
                </c:pt>
                <c:pt idx="7971">
                  <c:v>0</c:v>
                </c:pt>
                <c:pt idx="7972">
                  <c:v>0</c:v>
                </c:pt>
                <c:pt idx="7973">
                  <c:v>0</c:v>
                </c:pt>
                <c:pt idx="7974">
                  <c:v>0</c:v>
                </c:pt>
                <c:pt idx="7975">
                  <c:v>0</c:v>
                </c:pt>
                <c:pt idx="7976">
                  <c:v>0</c:v>
                </c:pt>
                <c:pt idx="7977">
                  <c:v>0</c:v>
                </c:pt>
                <c:pt idx="7978">
                  <c:v>0</c:v>
                </c:pt>
                <c:pt idx="7979">
                  <c:v>0</c:v>
                </c:pt>
                <c:pt idx="7980">
                  <c:v>0</c:v>
                </c:pt>
                <c:pt idx="7981">
                  <c:v>0</c:v>
                </c:pt>
                <c:pt idx="7982">
                  <c:v>0</c:v>
                </c:pt>
                <c:pt idx="7983">
                  <c:v>0</c:v>
                </c:pt>
                <c:pt idx="7984">
                  <c:v>0</c:v>
                </c:pt>
                <c:pt idx="7985">
                  <c:v>0</c:v>
                </c:pt>
                <c:pt idx="7986">
                  <c:v>0</c:v>
                </c:pt>
                <c:pt idx="7987">
                  <c:v>0</c:v>
                </c:pt>
                <c:pt idx="7988">
                  <c:v>0</c:v>
                </c:pt>
                <c:pt idx="7989">
                  <c:v>0</c:v>
                </c:pt>
                <c:pt idx="7990">
                  <c:v>0</c:v>
                </c:pt>
                <c:pt idx="7991">
                  <c:v>0</c:v>
                </c:pt>
                <c:pt idx="7992">
                  <c:v>0</c:v>
                </c:pt>
                <c:pt idx="7993">
                  <c:v>0</c:v>
                </c:pt>
                <c:pt idx="7994">
                  <c:v>0</c:v>
                </c:pt>
                <c:pt idx="7995">
                  <c:v>0</c:v>
                </c:pt>
                <c:pt idx="7996">
                  <c:v>0</c:v>
                </c:pt>
                <c:pt idx="7997">
                  <c:v>0</c:v>
                </c:pt>
                <c:pt idx="7998">
                  <c:v>0</c:v>
                </c:pt>
                <c:pt idx="7999">
                  <c:v>0</c:v>
                </c:pt>
                <c:pt idx="8000">
                  <c:v>0</c:v>
                </c:pt>
                <c:pt idx="8001">
                  <c:v>0</c:v>
                </c:pt>
                <c:pt idx="8002">
                  <c:v>0</c:v>
                </c:pt>
                <c:pt idx="8003">
                  <c:v>0</c:v>
                </c:pt>
                <c:pt idx="8004">
                  <c:v>0</c:v>
                </c:pt>
                <c:pt idx="8005">
                  <c:v>0</c:v>
                </c:pt>
                <c:pt idx="8006">
                  <c:v>0</c:v>
                </c:pt>
                <c:pt idx="8007">
                  <c:v>0</c:v>
                </c:pt>
                <c:pt idx="8008">
                  <c:v>0</c:v>
                </c:pt>
                <c:pt idx="8009">
                  <c:v>0</c:v>
                </c:pt>
                <c:pt idx="8010">
                  <c:v>0</c:v>
                </c:pt>
                <c:pt idx="8011">
                  <c:v>0</c:v>
                </c:pt>
                <c:pt idx="8012">
                  <c:v>0</c:v>
                </c:pt>
                <c:pt idx="8013">
                  <c:v>0</c:v>
                </c:pt>
                <c:pt idx="8014">
                  <c:v>0</c:v>
                </c:pt>
                <c:pt idx="8015">
                  <c:v>0</c:v>
                </c:pt>
                <c:pt idx="8016">
                  <c:v>0</c:v>
                </c:pt>
                <c:pt idx="8017">
                  <c:v>0</c:v>
                </c:pt>
                <c:pt idx="8018">
                  <c:v>0</c:v>
                </c:pt>
                <c:pt idx="8019">
                  <c:v>0</c:v>
                </c:pt>
                <c:pt idx="8020">
                  <c:v>0</c:v>
                </c:pt>
                <c:pt idx="8021">
                  <c:v>0</c:v>
                </c:pt>
                <c:pt idx="8022">
                  <c:v>0</c:v>
                </c:pt>
                <c:pt idx="8023">
                  <c:v>0</c:v>
                </c:pt>
                <c:pt idx="8024">
                  <c:v>0</c:v>
                </c:pt>
                <c:pt idx="8025">
                  <c:v>0</c:v>
                </c:pt>
                <c:pt idx="8026">
                  <c:v>0</c:v>
                </c:pt>
                <c:pt idx="8027">
                  <c:v>0</c:v>
                </c:pt>
                <c:pt idx="8028">
                  <c:v>0</c:v>
                </c:pt>
                <c:pt idx="8029">
                  <c:v>0</c:v>
                </c:pt>
                <c:pt idx="8030">
                  <c:v>0</c:v>
                </c:pt>
                <c:pt idx="8031">
                  <c:v>0</c:v>
                </c:pt>
                <c:pt idx="8032">
                  <c:v>0</c:v>
                </c:pt>
                <c:pt idx="8033">
                  <c:v>0</c:v>
                </c:pt>
                <c:pt idx="8034">
                  <c:v>0</c:v>
                </c:pt>
                <c:pt idx="8035">
                  <c:v>0</c:v>
                </c:pt>
                <c:pt idx="8036">
                  <c:v>0</c:v>
                </c:pt>
                <c:pt idx="8037">
                  <c:v>0</c:v>
                </c:pt>
                <c:pt idx="8038">
                  <c:v>0</c:v>
                </c:pt>
                <c:pt idx="8039">
                  <c:v>0</c:v>
                </c:pt>
                <c:pt idx="8040">
                  <c:v>0</c:v>
                </c:pt>
                <c:pt idx="8041">
                  <c:v>0</c:v>
                </c:pt>
                <c:pt idx="8042">
                  <c:v>0</c:v>
                </c:pt>
                <c:pt idx="8043">
                  <c:v>0</c:v>
                </c:pt>
                <c:pt idx="8044">
                  <c:v>0</c:v>
                </c:pt>
                <c:pt idx="8045">
                  <c:v>0</c:v>
                </c:pt>
                <c:pt idx="8046">
                  <c:v>0</c:v>
                </c:pt>
                <c:pt idx="8047">
                  <c:v>0</c:v>
                </c:pt>
                <c:pt idx="8048">
                  <c:v>0</c:v>
                </c:pt>
                <c:pt idx="8049">
                  <c:v>0</c:v>
                </c:pt>
                <c:pt idx="8050">
                  <c:v>0</c:v>
                </c:pt>
                <c:pt idx="8051">
                  <c:v>0</c:v>
                </c:pt>
                <c:pt idx="8052">
                  <c:v>0</c:v>
                </c:pt>
                <c:pt idx="8053">
                  <c:v>0</c:v>
                </c:pt>
                <c:pt idx="8054">
                  <c:v>0</c:v>
                </c:pt>
                <c:pt idx="8055">
                  <c:v>0</c:v>
                </c:pt>
                <c:pt idx="8056">
                  <c:v>0</c:v>
                </c:pt>
                <c:pt idx="8057">
                  <c:v>0</c:v>
                </c:pt>
                <c:pt idx="8058">
                  <c:v>0</c:v>
                </c:pt>
                <c:pt idx="8059">
                  <c:v>0</c:v>
                </c:pt>
                <c:pt idx="8060">
                  <c:v>0</c:v>
                </c:pt>
                <c:pt idx="8061">
                  <c:v>0</c:v>
                </c:pt>
                <c:pt idx="8062">
                  <c:v>0</c:v>
                </c:pt>
                <c:pt idx="8063">
                  <c:v>0</c:v>
                </c:pt>
                <c:pt idx="8064">
                  <c:v>0</c:v>
                </c:pt>
                <c:pt idx="8065">
                  <c:v>0</c:v>
                </c:pt>
                <c:pt idx="8066">
                  <c:v>0</c:v>
                </c:pt>
                <c:pt idx="8067">
                  <c:v>0</c:v>
                </c:pt>
                <c:pt idx="8068">
                  <c:v>0</c:v>
                </c:pt>
                <c:pt idx="8069">
                  <c:v>0</c:v>
                </c:pt>
                <c:pt idx="8070">
                  <c:v>0</c:v>
                </c:pt>
                <c:pt idx="8071">
                  <c:v>0</c:v>
                </c:pt>
                <c:pt idx="8072">
                  <c:v>0</c:v>
                </c:pt>
                <c:pt idx="8073">
                  <c:v>0</c:v>
                </c:pt>
                <c:pt idx="8074">
                  <c:v>0</c:v>
                </c:pt>
                <c:pt idx="8075">
                  <c:v>0</c:v>
                </c:pt>
                <c:pt idx="8076">
                  <c:v>0</c:v>
                </c:pt>
                <c:pt idx="8077">
                  <c:v>0</c:v>
                </c:pt>
                <c:pt idx="8078">
                  <c:v>0</c:v>
                </c:pt>
                <c:pt idx="8079">
                  <c:v>0</c:v>
                </c:pt>
                <c:pt idx="8080">
                  <c:v>0</c:v>
                </c:pt>
                <c:pt idx="8081">
                  <c:v>0</c:v>
                </c:pt>
                <c:pt idx="8082">
                  <c:v>0</c:v>
                </c:pt>
                <c:pt idx="8083">
                  <c:v>0</c:v>
                </c:pt>
                <c:pt idx="8084">
                  <c:v>0</c:v>
                </c:pt>
                <c:pt idx="8085">
                  <c:v>0</c:v>
                </c:pt>
                <c:pt idx="8086">
                  <c:v>0</c:v>
                </c:pt>
                <c:pt idx="8087">
                  <c:v>0</c:v>
                </c:pt>
                <c:pt idx="8088">
                  <c:v>0</c:v>
                </c:pt>
                <c:pt idx="8089">
                  <c:v>0</c:v>
                </c:pt>
                <c:pt idx="8090">
                  <c:v>0</c:v>
                </c:pt>
                <c:pt idx="8091">
                  <c:v>0</c:v>
                </c:pt>
                <c:pt idx="8092">
                  <c:v>0</c:v>
                </c:pt>
                <c:pt idx="8093">
                  <c:v>0</c:v>
                </c:pt>
                <c:pt idx="8094">
                  <c:v>0</c:v>
                </c:pt>
                <c:pt idx="8095">
                  <c:v>0</c:v>
                </c:pt>
                <c:pt idx="8096">
                  <c:v>0</c:v>
                </c:pt>
                <c:pt idx="8097">
                  <c:v>0</c:v>
                </c:pt>
                <c:pt idx="8098">
                  <c:v>0</c:v>
                </c:pt>
                <c:pt idx="8099">
                  <c:v>0</c:v>
                </c:pt>
                <c:pt idx="8100">
                  <c:v>0</c:v>
                </c:pt>
                <c:pt idx="8101">
                  <c:v>0</c:v>
                </c:pt>
                <c:pt idx="8102">
                  <c:v>0</c:v>
                </c:pt>
                <c:pt idx="8103">
                  <c:v>0</c:v>
                </c:pt>
                <c:pt idx="8104">
                  <c:v>0</c:v>
                </c:pt>
                <c:pt idx="8105">
                  <c:v>0</c:v>
                </c:pt>
                <c:pt idx="8106">
                  <c:v>0</c:v>
                </c:pt>
                <c:pt idx="8107">
                  <c:v>0</c:v>
                </c:pt>
                <c:pt idx="8108">
                  <c:v>0</c:v>
                </c:pt>
                <c:pt idx="8109">
                  <c:v>0</c:v>
                </c:pt>
                <c:pt idx="8110">
                  <c:v>0</c:v>
                </c:pt>
                <c:pt idx="8111">
                  <c:v>0</c:v>
                </c:pt>
                <c:pt idx="8112">
                  <c:v>0</c:v>
                </c:pt>
                <c:pt idx="8113">
                  <c:v>0</c:v>
                </c:pt>
                <c:pt idx="8114">
                  <c:v>0</c:v>
                </c:pt>
                <c:pt idx="8115">
                  <c:v>0</c:v>
                </c:pt>
                <c:pt idx="8116">
                  <c:v>0</c:v>
                </c:pt>
                <c:pt idx="8117">
                  <c:v>0</c:v>
                </c:pt>
                <c:pt idx="8118">
                  <c:v>0</c:v>
                </c:pt>
                <c:pt idx="8119">
                  <c:v>0</c:v>
                </c:pt>
                <c:pt idx="8120">
                  <c:v>0</c:v>
                </c:pt>
                <c:pt idx="8121">
                  <c:v>0</c:v>
                </c:pt>
                <c:pt idx="8122">
                  <c:v>0</c:v>
                </c:pt>
                <c:pt idx="8123">
                  <c:v>0</c:v>
                </c:pt>
                <c:pt idx="8124">
                  <c:v>0</c:v>
                </c:pt>
                <c:pt idx="8125">
                  <c:v>0</c:v>
                </c:pt>
                <c:pt idx="8126">
                  <c:v>0</c:v>
                </c:pt>
                <c:pt idx="8127">
                  <c:v>0</c:v>
                </c:pt>
                <c:pt idx="8128">
                  <c:v>0</c:v>
                </c:pt>
                <c:pt idx="8129">
                  <c:v>0</c:v>
                </c:pt>
                <c:pt idx="8130">
                  <c:v>0</c:v>
                </c:pt>
                <c:pt idx="8131">
                  <c:v>0</c:v>
                </c:pt>
                <c:pt idx="8132">
                  <c:v>0</c:v>
                </c:pt>
                <c:pt idx="8133">
                  <c:v>0</c:v>
                </c:pt>
                <c:pt idx="8134">
                  <c:v>0</c:v>
                </c:pt>
                <c:pt idx="8135">
                  <c:v>0</c:v>
                </c:pt>
                <c:pt idx="8136">
                  <c:v>0</c:v>
                </c:pt>
                <c:pt idx="8137">
                  <c:v>0</c:v>
                </c:pt>
                <c:pt idx="8138">
                  <c:v>0</c:v>
                </c:pt>
                <c:pt idx="8139">
                  <c:v>0</c:v>
                </c:pt>
                <c:pt idx="8140">
                  <c:v>0</c:v>
                </c:pt>
                <c:pt idx="8141">
                  <c:v>0</c:v>
                </c:pt>
                <c:pt idx="8142">
                  <c:v>0</c:v>
                </c:pt>
                <c:pt idx="8143">
                  <c:v>0</c:v>
                </c:pt>
                <c:pt idx="8144">
                  <c:v>0</c:v>
                </c:pt>
                <c:pt idx="8145">
                  <c:v>0</c:v>
                </c:pt>
                <c:pt idx="8146">
                  <c:v>0</c:v>
                </c:pt>
                <c:pt idx="8147">
                  <c:v>0</c:v>
                </c:pt>
                <c:pt idx="8148">
                  <c:v>0</c:v>
                </c:pt>
                <c:pt idx="8149">
                  <c:v>0</c:v>
                </c:pt>
                <c:pt idx="8150">
                  <c:v>0</c:v>
                </c:pt>
                <c:pt idx="8151">
                  <c:v>0</c:v>
                </c:pt>
                <c:pt idx="8152">
                  <c:v>0</c:v>
                </c:pt>
                <c:pt idx="8153">
                  <c:v>0</c:v>
                </c:pt>
                <c:pt idx="8154">
                  <c:v>0</c:v>
                </c:pt>
                <c:pt idx="8155">
                  <c:v>0</c:v>
                </c:pt>
                <c:pt idx="8156">
                  <c:v>0</c:v>
                </c:pt>
                <c:pt idx="8157">
                  <c:v>0</c:v>
                </c:pt>
                <c:pt idx="8158">
                  <c:v>0</c:v>
                </c:pt>
                <c:pt idx="8159">
                  <c:v>0</c:v>
                </c:pt>
                <c:pt idx="8160">
                  <c:v>0</c:v>
                </c:pt>
                <c:pt idx="8161">
                  <c:v>0</c:v>
                </c:pt>
                <c:pt idx="8162">
                  <c:v>0</c:v>
                </c:pt>
                <c:pt idx="8163">
                  <c:v>0</c:v>
                </c:pt>
                <c:pt idx="8164">
                  <c:v>0</c:v>
                </c:pt>
                <c:pt idx="8165">
                  <c:v>0</c:v>
                </c:pt>
                <c:pt idx="8166">
                  <c:v>0</c:v>
                </c:pt>
                <c:pt idx="8167">
                  <c:v>0</c:v>
                </c:pt>
                <c:pt idx="8168">
                  <c:v>0</c:v>
                </c:pt>
                <c:pt idx="8169">
                  <c:v>0</c:v>
                </c:pt>
                <c:pt idx="8170">
                  <c:v>0</c:v>
                </c:pt>
                <c:pt idx="8171">
                  <c:v>0</c:v>
                </c:pt>
                <c:pt idx="8172">
                  <c:v>0</c:v>
                </c:pt>
                <c:pt idx="8173">
                  <c:v>0</c:v>
                </c:pt>
                <c:pt idx="8174">
                  <c:v>0</c:v>
                </c:pt>
                <c:pt idx="8175">
                  <c:v>0</c:v>
                </c:pt>
                <c:pt idx="8176">
                  <c:v>0</c:v>
                </c:pt>
                <c:pt idx="8177">
                  <c:v>0</c:v>
                </c:pt>
                <c:pt idx="8178">
                  <c:v>0</c:v>
                </c:pt>
                <c:pt idx="8179">
                  <c:v>0</c:v>
                </c:pt>
                <c:pt idx="8180">
                  <c:v>0</c:v>
                </c:pt>
                <c:pt idx="8181">
                  <c:v>0</c:v>
                </c:pt>
                <c:pt idx="8182">
                  <c:v>0</c:v>
                </c:pt>
                <c:pt idx="8183">
                  <c:v>0</c:v>
                </c:pt>
                <c:pt idx="8184">
                  <c:v>0</c:v>
                </c:pt>
                <c:pt idx="8185">
                  <c:v>0</c:v>
                </c:pt>
                <c:pt idx="8186">
                  <c:v>0</c:v>
                </c:pt>
                <c:pt idx="8187">
                  <c:v>0</c:v>
                </c:pt>
                <c:pt idx="8188">
                  <c:v>0</c:v>
                </c:pt>
                <c:pt idx="8189">
                  <c:v>0</c:v>
                </c:pt>
                <c:pt idx="8190">
                  <c:v>0</c:v>
                </c:pt>
                <c:pt idx="8191">
                  <c:v>0</c:v>
                </c:pt>
                <c:pt idx="8192">
                  <c:v>0</c:v>
                </c:pt>
                <c:pt idx="8193">
                  <c:v>0</c:v>
                </c:pt>
                <c:pt idx="8194">
                  <c:v>0</c:v>
                </c:pt>
                <c:pt idx="8195">
                  <c:v>0</c:v>
                </c:pt>
                <c:pt idx="8196">
                  <c:v>0</c:v>
                </c:pt>
                <c:pt idx="8197">
                  <c:v>0</c:v>
                </c:pt>
                <c:pt idx="8198">
                  <c:v>0</c:v>
                </c:pt>
                <c:pt idx="8199">
                  <c:v>0</c:v>
                </c:pt>
                <c:pt idx="8200">
                  <c:v>0</c:v>
                </c:pt>
                <c:pt idx="8201">
                  <c:v>0</c:v>
                </c:pt>
                <c:pt idx="8202">
                  <c:v>0</c:v>
                </c:pt>
                <c:pt idx="8203">
                  <c:v>0</c:v>
                </c:pt>
                <c:pt idx="8204">
                  <c:v>0</c:v>
                </c:pt>
                <c:pt idx="8205">
                  <c:v>0</c:v>
                </c:pt>
                <c:pt idx="8206">
                  <c:v>0</c:v>
                </c:pt>
                <c:pt idx="8207">
                  <c:v>0</c:v>
                </c:pt>
                <c:pt idx="8208">
                  <c:v>0</c:v>
                </c:pt>
                <c:pt idx="8209">
                  <c:v>0</c:v>
                </c:pt>
                <c:pt idx="8210">
                  <c:v>0</c:v>
                </c:pt>
                <c:pt idx="8211">
                  <c:v>0</c:v>
                </c:pt>
                <c:pt idx="8212">
                  <c:v>0</c:v>
                </c:pt>
                <c:pt idx="8213">
                  <c:v>0</c:v>
                </c:pt>
                <c:pt idx="8214">
                  <c:v>0</c:v>
                </c:pt>
                <c:pt idx="8215">
                  <c:v>0</c:v>
                </c:pt>
                <c:pt idx="8216">
                  <c:v>0</c:v>
                </c:pt>
                <c:pt idx="8217">
                  <c:v>0</c:v>
                </c:pt>
                <c:pt idx="8218">
                  <c:v>0</c:v>
                </c:pt>
                <c:pt idx="8219">
                  <c:v>0</c:v>
                </c:pt>
                <c:pt idx="8220">
                  <c:v>0</c:v>
                </c:pt>
                <c:pt idx="8221">
                  <c:v>0</c:v>
                </c:pt>
                <c:pt idx="8222">
                  <c:v>0</c:v>
                </c:pt>
                <c:pt idx="8223">
                  <c:v>0</c:v>
                </c:pt>
                <c:pt idx="8224">
                  <c:v>0</c:v>
                </c:pt>
                <c:pt idx="8225">
                  <c:v>0</c:v>
                </c:pt>
                <c:pt idx="8226">
                  <c:v>0</c:v>
                </c:pt>
                <c:pt idx="8227">
                  <c:v>0</c:v>
                </c:pt>
                <c:pt idx="8228">
                  <c:v>0</c:v>
                </c:pt>
                <c:pt idx="8229">
                  <c:v>0</c:v>
                </c:pt>
                <c:pt idx="8230">
                  <c:v>0</c:v>
                </c:pt>
                <c:pt idx="8231">
                  <c:v>0</c:v>
                </c:pt>
                <c:pt idx="8232">
                  <c:v>0</c:v>
                </c:pt>
                <c:pt idx="8233">
                  <c:v>0</c:v>
                </c:pt>
                <c:pt idx="8234">
                  <c:v>0</c:v>
                </c:pt>
                <c:pt idx="8235">
                  <c:v>0</c:v>
                </c:pt>
                <c:pt idx="8236">
                  <c:v>0</c:v>
                </c:pt>
                <c:pt idx="8237">
                  <c:v>0</c:v>
                </c:pt>
                <c:pt idx="8238">
                  <c:v>0</c:v>
                </c:pt>
                <c:pt idx="8239">
                  <c:v>0</c:v>
                </c:pt>
                <c:pt idx="8240">
                  <c:v>0</c:v>
                </c:pt>
                <c:pt idx="8241">
                  <c:v>0</c:v>
                </c:pt>
                <c:pt idx="8242">
                  <c:v>0</c:v>
                </c:pt>
                <c:pt idx="8243">
                  <c:v>0</c:v>
                </c:pt>
                <c:pt idx="8244">
                  <c:v>0</c:v>
                </c:pt>
                <c:pt idx="8245">
                  <c:v>0</c:v>
                </c:pt>
                <c:pt idx="8246">
                  <c:v>0</c:v>
                </c:pt>
                <c:pt idx="8247">
                  <c:v>0</c:v>
                </c:pt>
                <c:pt idx="8248">
                  <c:v>0</c:v>
                </c:pt>
                <c:pt idx="8249">
                  <c:v>0</c:v>
                </c:pt>
                <c:pt idx="8250">
                  <c:v>0</c:v>
                </c:pt>
                <c:pt idx="8251">
                  <c:v>0</c:v>
                </c:pt>
                <c:pt idx="8252">
                  <c:v>0</c:v>
                </c:pt>
                <c:pt idx="8253">
                  <c:v>0</c:v>
                </c:pt>
                <c:pt idx="8254">
                  <c:v>0</c:v>
                </c:pt>
                <c:pt idx="8255">
                  <c:v>0</c:v>
                </c:pt>
                <c:pt idx="8256">
                  <c:v>0</c:v>
                </c:pt>
                <c:pt idx="8257">
                  <c:v>0</c:v>
                </c:pt>
                <c:pt idx="8258">
                  <c:v>0</c:v>
                </c:pt>
                <c:pt idx="8259">
                  <c:v>0</c:v>
                </c:pt>
                <c:pt idx="8260">
                  <c:v>0</c:v>
                </c:pt>
                <c:pt idx="8261">
                  <c:v>0</c:v>
                </c:pt>
                <c:pt idx="8262">
                  <c:v>0</c:v>
                </c:pt>
                <c:pt idx="8263">
                  <c:v>0</c:v>
                </c:pt>
                <c:pt idx="8264">
                  <c:v>0</c:v>
                </c:pt>
                <c:pt idx="8265">
                  <c:v>0</c:v>
                </c:pt>
                <c:pt idx="8266">
                  <c:v>0</c:v>
                </c:pt>
                <c:pt idx="8267">
                  <c:v>0</c:v>
                </c:pt>
                <c:pt idx="8268">
                  <c:v>0</c:v>
                </c:pt>
                <c:pt idx="8269">
                  <c:v>0</c:v>
                </c:pt>
                <c:pt idx="8270">
                  <c:v>0</c:v>
                </c:pt>
                <c:pt idx="8271">
                  <c:v>0</c:v>
                </c:pt>
                <c:pt idx="8272">
                  <c:v>0</c:v>
                </c:pt>
                <c:pt idx="8273">
                  <c:v>0</c:v>
                </c:pt>
                <c:pt idx="8274">
                  <c:v>0</c:v>
                </c:pt>
                <c:pt idx="8275">
                  <c:v>0</c:v>
                </c:pt>
                <c:pt idx="8276">
                  <c:v>0</c:v>
                </c:pt>
                <c:pt idx="8277">
                  <c:v>0</c:v>
                </c:pt>
                <c:pt idx="8278">
                  <c:v>0</c:v>
                </c:pt>
                <c:pt idx="8279">
                  <c:v>0</c:v>
                </c:pt>
                <c:pt idx="8280">
                  <c:v>0</c:v>
                </c:pt>
                <c:pt idx="8281">
                  <c:v>0</c:v>
                </c:pt>
                <c:pt idx="8282">
                  <c:v>0</c:v>
                </c:pt>
                <c:pt idx="8283">
                  <c:v>0</c:v>
                </c:pt>
                <c:pt idx="8284">
                  <c:v>0</c:v>
                </c:pt>
                <c:pt idx="8285">
                  <c:v>0</c:v>
                </c:pt>
                <c:pt idx="8286">
                  <c:v>0</c:v>
                </c:pt>
                <c:pt idx="8287">
                  <c:v>0</c:v>
                </c:pt>
                <c:pt idx="8288">
                  <c:v>0</c:v>
                </c:pt>
                <c:pt idx="8289">
                  <c:v>0</c:v>
                </c:pt>
                <c:pt idx="8290">
                  <c:v>0</c:v>
                </c:pt>
                <c:pt idx="8291">
                  <c:v>0</c:v>
                </c:pt>
                <c:pt idx="8292">
                  <c:v>0</c:v>
                </c:pt>
                <c:pt idx="8293">
                  <c:v>0</c:v>
                </c:pt>
                <c:pt idx="8294">
                  <c:v>0</c:v>
                </c:pt>
                <c:pt idx="8295">
                  <c:v>0</c:v>
                </c:pt>
                <c:pt idx="8296">
                  <c:v>0</c:v>
                </c:pt>
                <c:pt idx="8297">
                  <c:v>0</c:v>
                </c:pt>
                <c:pt idx="8298">
                  <c:v>0</c:v>
                </c:pt>
                <c:pt idx="8299">
                  <c:v>0</c:v>
                </c:pt>
                <c:pt idx="8300">
                  <c:v>0</c:v>
                </c:pt>
                <c:pt idx="8301">
                  <c:v>0</c:v>
                </c:pt>
                <c:pt idx="8302">
                  <c:v>0</c:v>
                </c:pt>
                <c:pt idx="8303">
                  <c:v>0</c:v>
                </c:pt>
                <c:pt idx="8304">
                  <c:v>0</c:v>
                </c:pt>
                <c:pt idx="8305">
                  <c:v>0</c:v>
                </c:pt>
                <c:pt idx="8306">
                  <c:v>0</c:v>
                </c:pt>
                <c:pt idx="8307">
                  <c:v>0</c:v>
                </c:pt>
                <c:pt idx="8308">
                  <c:v>0</c:v>
                </c:pt>
                <c:pt idx="8309">
                  <c:v>0</c:v>
                </c:pt>
                <c:pt idx="8310">
                  <c:v>0</c:v>
                </c:pt>
                <c:pt idx="8311">
                  <c:v>0</c:v>
                </c:pt>
                <c:pt idx="8312">
                  <c:v>0</c:v>
                </c:pt>
                <c:pt idx="8313">
                  <c:v>0</c:v>
                </c:pt>
                <c:pt idx="8314">
                  <c:v>0</c:v>
                </c:pt>
                <c:pt idx="8315">
                  <c:v>0</c:v>
                </c:pt>
                <c:pt idx="8316">
                  <c:v>0</c:v>
                </c:pt>
                <c:pt idx="8317">
                  <c:v>0</c:v>
                </c:pt>
                <c:pt idx="8318">
                  <c:v>0</c:v>
                </c:pt>
                <c:pt idx="8319">
                  <c:v>0</c:v>
                </c:pt>
                <c:pt idx="8320">
                  <c:v>0</c:v>
                </c:pt>
                <c:pt idx="8321">
                  <c:v>0</c:v>
                </c:pt>
                <c:pt idx="8322">
                  <c:v>0</c:v>
                </c:pt>
                <c:pt idx="8323">
                  <c:v>0</c:v>
                </c:pt>
                <c:pt idx="8324">
                  <c:v>0</c:v>
                </c:pt>
                <c:pt idx="8325">
                  <c:v>0</c:v>
                </c:pt>
                <c:pt idx="8326">
                  <c:v>0</c:v>
                </c:pt>
                <c:pt idx="8327">
                  <c:v>0</c:v>
                </c:pt>
                <c:pt idx="8328">
                  <c:v>0</c:v>
                </c:pt>
                <c:pt idx="8329">
                  <c:v>0</c:v>
                </c:pt>
                <c:pt idx="8330">
                  <c:v>0</c:v>
                </c:pt>
                <c:pt idx="8331">
                  <c:v>0</c:v>
                </c:pt>
                <c:pt idx="8332">
                  <c:v>0</c:v>
                </c:pt>
                <c:pt idx="8333">
                  <c:v>0</c:v>
                </c:pt>
                <c:pt idx="8334">
                  <c:v>0</c:v>
                </c:pt>
                <c:pt idx="8335">
                  <c:v>0</c:v>
                </c:pt>
                <c:pt idx="8336">
                  <c:v>0</c:v>
                </c:pt>
                <c:pt idx="8337">
                  <c:v>0</c:v>
                </c:pt>
                <c:pt idx="8338">
                  <c:v>0</c:v>
                </c:pt>
                <c:pt idx="8339">
                  <c:v>0</c:v>
                </c:pt>
                <c:pt idx="8340">
                  <c:v>0</c:v>
                </c:pt>
                <c:pt idx="8341">
                  <c:v>0</c:v>
                </c:pt>
                <c:pt idx="8342">
                  <c:v>0</c:v>
                </c:pt>
                <c:pt idx="8343">
                  <c:v>0</c:v>
                </c:pt>
                <c:pt idx="8344">
                  <c:v>0</c:v>
                </c:pt>
                <c:pt idx="8345">
                  <c:v>0</c:v>
                </c:pt>
                <c:pt idx="8346">
                  <c:v>0</c:v>
                </c:pt>
                <c:pt idx="8347">
                  <c:v>0</c:v>
                </c:pt>
                <c:pt idx="8348">
                  <c:v>0</c:v>
                </c:pt>
                <c:pt idx="8349">
                  <c:v>0</c:v>
                </c:pt>
                <c:pt idx="8350">
                  <c:v>0</c:v>
                </c:pt>
                <c:pt idx="8351">
                  <c:v>0</c:v>
                </c:pt>
                <c:pt idx="8352">
                  <c:v>0</c:v>
                </c:pt>
                <c:pt idx="8353">
                  <c:v>0</c:v>
                </c:pt>
                <c:pt idx="8354">
                  <c:v>0</c:v>
                </c:pt>
                <c:pt idx="8355">
                  <c:v>0</c:v>
                </c:pt>
                <c:pt idx="8356">
                  <c:v>0</c:v>
                </c:pt>
                <c:pt idx="8357">
                  <c:v>0</c:v>
                </c:pt>
                <c:pt idx="8358">
                  <c:v>0</c:v>
                </c:pt>
                <c:pt idx="8359">
                  <c:v>0</c:v>
                </c:pt>
                <c:pt idx="8360">
                  <c:v>0</c:v>
                </c:pt>
                <c:pt idx="8361">
                  <c:v>0</c:v>
                </c:pt>
                <c:pt idx="8362">
                  <c:v>0</c:v>
                </c:pt>
                <c:pt idx="8363">
                  <c:v>0</c:v>
                </c:pt>
                <c:pt idx="8364">
                  <c:v>0</c:v>
                </c:pt>
                <c:pt idx="8365">
                  <c:v>0</c:v>
                </c:pt>
                <c:pt idx="8366">
                  <c:v>0</c:v>
                </c:pt>
                <c:pt idx="8367">
                  <c:v>0</c:v>
                </c:pt>
                <c:pt idx="8368">
                  <c:v>0</c:v>
                </c:pt>
                <c:pt idx="8369">
                  <c:v>0</c:v>
                </c:pt>
                <c:pt idx="8370">
                  <c:v>0</c:v>
                </c:pt>
                <c:pt idx="8371">
                  <c:v>0</c:v>
                </c:pt>
                <c:pt idx="8372">
                  <c:v>0</c:v>
                </c:pt>
                <c:pt idx="8373">
                  <c:v>0</c:v>
                </c:pt>
                <c:pt idx="8374">
                  <c:v>0</c:v>
                </c:pt>
                <c:pt idx="8375">
                  <c:v>0</c:v>
                </c:pt>
                <c:pt idx="8376">
                  <c:v>0</c:v>
                </c:pt>
                <c:pt idx="8377">
                  <c:v>0</c:v>
                </c:pt>
                <c:pt idx="8378">
                  <c:v>0</c:v>
                </c:pt>
                <c:pt idx="8379">
                  <c:v>0</c:v>
                </c:pt>
                <c:pt idx="8380">
                  <c:v>0</c:v>
                </c:pt>
                <c:pt idx="8381">
                  <c:v>0</c:v>
                </c:pt>
                <c:pt idx="8382">
                  <c:v>0</c:v>
                </c:pt>
                <c:pt idx="8383">
                  <c:v>0</c:v>
                </c:pt>
                <c:pt idx="8384">
                  <c:v>0</c:v>
                </c:pt>
                <c:pt idx="8385">
                  <c:v>0</c:v>
                </c:pt>
                <c:pt idx="8386">
                  <c:v>0</c:v>
                </c:pt>
                <c:pt idx="8387">
                  <c:v>0</c:v>
                </c:pt>
                <c:pt idx="8388">
                  <c:v>0</c:v>
                </c:pt>
                <c:pt idx="8389">
                  <c:v>0</c:v>
                </c:pt>
                <c:pt idx="8390">
                  <c:v>0</c:v>
                </c:pt>
                <c:pt idx="8391">
                  <c:v>0</c:v>
                </c:pt>
                <c:pt idx="8392">
                  <c:v>0</c:v>
                </c:pt>
                <c:pt idx="8393">
                  <c:v>0</c:v>
                </c:pt>
                <c:pt idx="8394">
                  <c:v>0</c:v>
                </c:pt>
                <c:pt idx="8395">
                  <c:v>0</c:v>
                </c:pt>
                <c:pt idx="8396">
                  <c:v>0</c:v>
                </c:pt>
                <c:pt idx="8397">
                  <c:v>0</c:v>
                </c:pt>
                <c:pt idx="8398">
                  <c:v>0</c:v>
                </c:pt>
                <c:pt idx="8399">
                  <c:v>0</c:v>
                </c:pt>
                <c:pt idx="8400">
                  <c:v>0</c:v>
                </c:pt>
                <c:pt idx="8401">
                  <c:v>0</c:v>
                </c:pt>
                <c:pt idx="8402">
                  <c:v>0</c:v>
                </c:pt>
                <c:pt idx="8403">
                  <c:v>0</c:v>
                </c:pt>
                <c:pt idx="8404">
                  <c:v>0</c:v>
                </c:pt>
                <c:pt idx="8405">
                  <c:v>0</c:v>
                </c:pt>
                <c:pt idx="8406">
                  <c:v>0</c:v>
                </c:pt>
                <c:pt idx="8407">
                  <c:v>0</c:v>
                </c:pt>
                <c:pt idx="8408">
                  <c:v>0</c:v>
                </c:pt>
                <c:pt idx="8409">
                  <c:v>0</c:v>
                </c:pt>
                <c:pt idx="8410">
                  <c:v>0</c:v>
                </c:pt>
                <c:pt idx="8411">
                  <c:v>0</c:v>
                </c:pt>
                <c:pt idx="8412">
                  <c:v>0</c:v>
                </c:pt>
                <c:pt idx="8413">
                  <c:v>0</c:v>
                </c:pt>
                <c:pt idx="8414">
                  <c:v>0</c:v>
                </c:pt>
                <c:pt idx="8415">
                  <c:v>0</c:v>
                </c:pt>
                <c:pt idx="8416">
                  <c:v>0</c:v>
                </c:pt>
                <c:pt idx="8417">
                  <c:v>0</c:v>
                </c:pt>
                <c:pt idx="8418">
                  <c:v>0</c:v>
                </c:pt>
                <c:pt idx="8419">
                  <c:v>0</c:v>
                </c:pt>
                <c:pt idx="8420">
                  <c:v>0</c:v>
                </c:pt>
                <c:pt idx="8421">
                  <c:v>0</c:v>
                </c:pt>
                <c:pt idx="8422">
                  <c:v>0</c:v>
                </c:pt>
                <c:pt idx="8423">
                  <c:v>0</c:v>
                </c:pt>
                <c:pt idx="8424">
                  <c:v>0</c:v>
                </c:pt>
                <c:pt idx="8425">
                  <c:v>0</c:v>
                </c:pt>
                <c:pt idx="8426">
                  <c:v>0</c:v>
                </c:pt>
                <c:pt idx="8427">
                  <c:v>0</c:v>
                </c:pt>
                <c:pt idx="8428">
                  <c:v>0</c:v>
                </c:pt>
                <c:pt idx="8429">
                  <c:v>0</c:v>
                </c:pt>
                <c:pt idx="8430">
                  <c:v>0</c:v>
                </c:pt>
                <c:pt idx="8431">
                  <c:v>0</c:v>
                </c:pt>
                <c:pt idx="8432">
                  <c:v>0</c:v>
                </c:pt>
                <c:pt idx="8433">
                  <c:v>0</c:v>
                </c:pt>
                <c:pt idx="8434">
                  <c:v>0</c:v>
                </c:pt>
                <c:pt idx="8435">
                  <c:v>0</c:v>
                </c:pt>
                <c:pt idx="8436">
                  <c:v>0</c:v>
                </c:pt>
                <c:pt idx="8437">
                  <c:v>0</c:v>
                </c:pt>
                <c:pt idx="8438">
                  <c:v>0</c:v>
                </c:pt>
                <c:pt idx="8439">
                  <c:v>0</c:v>
                </c:pt>
                <c:pt idx="8440">
                  <c:v>0</c:v>
                </c:pt>
                <c:pt idx="8441">
                  <c:v>0</c:v>
                </c:pt>
                <c:pt idx="8442">
                  <c:v>0</c:v>
                </c:pt>
                <c:pt idx="8443">
                  <c:v>0</c:v>
                </c:pt>
                <c:pt idx="8444">
                  <c:v>0</c:v>
                </c:pt>
                <c:pt idx="8445">
                  <c:v>0</c:v>
                </c:pt>
                <c:pt idx="8446">
                  <c:v>0</c:v>
                </c:pt>
                <c:pt idx="8447">
                  <c:v>0</c:v>
                </c:pt>
                <c:pt idx="8448">
                  <c:v>0</c:v>
                </c:pt>
                <c:pt idx="8449">
                  <c:v>0</c:v>
                </c:pt>
                <c:pt idx="8450">
                  <c:v>0</c:v>
                </c:pt>
                <c:pt idx="8451">
                  <c:v>0</c:v>
                </c:pt>
                <c:pt idx="8452">
                  <c:v>0</c:v>
                </c:pt>
                <c:pt idx="8453">
                  <c:v>0</c:v>
                </c:pt>
                <c:pt idx="8454">
                  <c:v>0</c:v>
                </c:pt>
                <c:pt idx="8455">
                  <c:v>0</c:v>
                </c:pt>
                <c:pt idx="8456">
                  <c:v>0</c:v>
                </c:pt>
                <c:pt idx="8457">
                  <c:v>0</c:v>
                </c:pt>
                <c:pt idx="8458">
                  <c:v>0</c:v>
                </c:pt>
                <c:pt idx="8459">
                  <c:v>0</c:v>
                </c:pt>
                <c:pt idx="8460">
                  <c:v>0</c:v>
                </c:pt>
                <c:pt idx="8461">
                  <c:v>0</c:v>
                </c:pt>
                <c:pt idx="8462">
                  <c:v>0</c:v>
                </c:pt>
                <c:pt idx="8463">
                  <c:v>0</c:v>
                </c:pt>
                <c:pt idx="8464">
                  <c:v>0</c:v>
                </c:pt>
                <c:pt idx="8465">
                  <c:v>0</c:v>
                </c:pt>
                <c:pt idx="8466">
                  <c:v>0</c:v>
                </c:pt>
                <c:pt idx="8467">
                  <c:v>0</c:v>
                </c:pt>
                <c:pt idx="8468">
                  <c:v>0</c:v>
                </c:pt>
                <c:pt idx="8469">
                  <c:v>0</c:v>
                </c:pt>
                <c:pt idx="8470">
                  <c:v>0</c:v>
                </c:pt>
                <c:pt idx="8471">
                  <c:v>0</c:v>
                </c:pt>
                <c:pt idx="8472">
                  <c:v>0</c:v>
                </c:pt>
                <c:pt idx="8473">
                  <c:v>0</c:v>
                </c:pt>
                <c:pt idx="8474">
                  <c:v>0</c:v>
                </c:pt>
                <c:pt idx="8475">
                  <c:v>0</c:v>
                </c:pt>
                <c:pt idx="8476">
                  <c:v>0</c:v>
                </c:pt>
                <c:pt idx="8477">
                  <c:v>0</c:v>
                </c:pt>
                <c:pt idx="8478">
                  <c:v>0</c:v>
                </c:pt>
                <c:pt idx="8479">
                  <c:v>0</c:v>
                </c:pt>
                <c:pt idx="8480">
                  <c:v>0</c:v>
                </c:pt>
                <c:pt idx="8481">
                  <c:v>0</c:v>
                </c:pt>
                <c:pt idx="8482">
                  <c:v>0</c:v>
                </c:pt>
                <c:pt idx="8483">
                  <c:v>0</c:v>
                </c:pt>
                <c:pt idx="8484">
                  <c:v>0</c:v>
                </c:pt>
                <c:pt idx="8485">
                  <c:v>0</c:v>
                </c:pt>
                <c:pt idx="8486">
                  <c:v>0</c:v>
                </c:pt>
                <c:pt idx="8487">
                  <c:v>0</c:v>
                </c:pt>
                <c:pt idx="8488">
                  <c:v>0</c:v>
                </c:pt>
                <c:pt idx="8489">
                  <c:v>0</c:v>
                </c:pt>
                <c:pt idx="8490">
                  <c:v>0</c:v>
                </c:pt>
                <c:pt idx="8491">
                  <c:v>0</c:v>
                </c:pt>
                <c:pt idx="8492">
                  <c:v>0</c:v>
                </c:pt>
                <c:pt idx="8493">
                  <c:v>0</c:v>
                </c:pt>
                <c:pt idx="8494">
                  <c:v>0</c:v>
                </c:pt>
                <c:pt idx="8495">
                  <c:v>0</c:v>
                </c:pt>
                <c:pt idx="8496">
                  <c:v>0</c:v>
                </c:pt>
                <c:pt idx="8497">
                  <c:v>0</c:v>
                </c:pt>
                <c:pt idx="8498">
                  <c:v>0</c:v>
                </c:pt>
                <c:pt idx="8499">
                  <c:v>0</c:v>
                </c:pt>
                <c:pt idx="8500">
                  <c:v>0</c:v>
                </c:pt>
                <c:pt idx="8501">
                  <c:v>0</c:v>
                </c:pt>
                <c:pt idx="8502">
                  <c:v>0</c:v>
                </c:pt>
                <c:pt idx="8503">
                  <c:v>0</c:v>
                </c:pt>
                <c:pt idx="8504">
                  <c:v>0</c:v>
                </c:pt>
                <c:pt idx="8505">
                  <c:v>0</c:v>
                </c:pt>
                <c:pt idx="8506">
                  <c:v>0</c:v>
                </c:pt>
                <c:pt idx="8507">
                  <c:v>0</c:v>
                </c:pt>
                <c:pt idx="8508">
                  <c:v>0</c:v>
                </c:pt>
                <c:pt idx="8509">
                  <c:v>0</c:v>
                </c:pt>
                <c:pt idx="8510">
                  <c:v>0</c:v>
                </c:pt>
                <c:pt idx="8511">
                  <c:v>0</c:v>
                </c:pt>
                <c:pt idx="8512">
                  <c:v>0</c:v>
                </c:pt>
                <c:pt idx="8513">
                  <c:v>0</c:v>
                </c:pt>
                <c:pt idx="8514">
                  <c:v>0</c:v>
                </c:pt>
                <c:pt idx="8515">
                  <c:v>0</c:v>
                </c:pt>
                <c:pt idx="8516">
                  <c:v>0</c:v>
                </c:pt>
                <c:pt idx="8517">
                  <c:v>0</c:v>
                </c:pt>
                <c:pt idx="8518">
                  <c:v>0</c:v>
                </c:pt>
                <c:pt idx="8519">
                  <c:v>0</c:v>
                </c:pt>
                <c:pt idx="8520">
                  <c:v>0</c:v>
                </c:pt>
                <c:pt idx="8521">
                  <c:v>0</c:v>
                </c:pt>
                <c:pt idx="8522">
                  <c:v>0</c:v>
                </c:pt>
                <c:pt idx="8523">
                  <c:v>0</c:v>
                </c:pt>
                <c:pt idx="8524">
                  <c:v>0</c:v>
                </c:pt>
                <c:pt idx="8525">
                  <c:v>0</c:v>
                </c:pt>
                <c:pt idx="8526">
                  <c:v>0</c:v>
                </c:pt>
                <c:pt idx="8527">
                  <c:v>0</c:v>
                </c:pt>
                <c:pt idx="8528">
                  <c:v>0</c:v>
                </c:pt>
                <c:pt idx="8529">
                  <c:v>0</c:v>
                </c:pt>
                <c:pt idx="8530">
                  <c:v>0</c:v>
                </c:pt>
                <c:pt idx="8531">
                  <c:v>0</c:v>
                </c:pt>
                <c:pt idx="8532">
                  <c:v>0</c:v>
                </c:pt>
                <c:pt idx="8533">
                  <c:v>0</c:v>
                </c:pt>
                <c:pt idx="8534">
                  <c:v>0</c:v>
                </c:pt>
                <c:pt idx="8535">
                  <c:v>0</c:v>
                </c:pt>
                <c:pt idx="8536">
                  <c:v>0</c:v>
                </c:pt>
                <c:pt idx="8537">
                  <c:v>0</c:v>
                </c:pt>
                <c:pt idx="8538">
                  <c:v>0</c:v>
                </c:pt>
                <c:pt idx="8539">
                  <c:v>0</c:v>
                </c:pt>
                <c:pt idx="8540">
                  <c:v>0</c:v>
                </c:pt>
                <c:pt idx="8541">
                  <c:v>0</c:v>
                </c:pt>
                <c:pt idx="8542">
                  <c:v>0</c:v>
                </c:pt>
                <c:pt idx="8543">
                  <c:v>0</c:v>
                </c:pt>
                <c:pt idx="8544">
                  <c:v>0</c:v>
                </c:pt>
                <c:pt idx="8545">
                  <c:v>0</c:v>
                </c:pt>
                <c:pt idx="8546">
                  <c:v>0</c:v>
                </c:pt>
                <c:pt idx="8547">
                  <c:v>0</c:v>
                </c:pt>
                <c:pt idx="8548">
                  <c:v>0</c:v>
                </c:pt>
                <c:pt idx="8549">
                  <c:v>0</c:v>
                </c:pt>
                <c:pt idx="8550">
                  <c:v>0</c:v>
                </c:pt>
                <c:pt idx="8551">
                  <c:v>0</c:v>
                </c:pt>
                <c:pt idx="8552">
                  <c:v>0</c:v>
                </c:pt>
                <c:pt idx="8553">
                  <c:v>0</c:v>
                </c:pt>
                <c:pt idx="8554">
                  <c:v>0</c:v>
                </c:pt>
                <c:pt idx="8555">
                  <c:v>0</c:v>
                </c:pt>
                <c:pt idx="8556">
                  <c:v>0</c:v>
                </c:pt>
                <c:pt idx="8557">
                  <c:v>0</c:v>
                </c:pt>
                <c:pt idx="8558">
                  <c:v>0</c:v>
                </c:pt>
                <c:pt idx="8559">
                  <c:v>0</c:v>
                </c:pt>
                <c:pt idx="8560">
                  <c:v>0</c:v>
                </c:pt>
                <c:pt idx="8561">
                  <c:v>0</c:v>
                </c:pt>
                <c:pt idx="8562">
                  <c:v>0</c:v>
                </c:pt>
                <c:pt idx="8563">
                  <c:v>0</c:v>
                </c:pt>
                <c:pt idx="8564">
                  <c:v>0</c:v>
                </c:pt>
                <c:pt idx="8565">
                  <c:v>0</c:v>
                </c:pt>
                <c:pt idx="8566">
                  <c:v>0</c:v>
                </c:pt>
                <c:pt idx="8567">
                  <c:v>0</c:v>
                </c:pt>
                <c:pt idx="8568">
                  <c:v>0</c:v>
                </c:pt>
                <c:pt idx="8569">
                  <c:v>0</c:v>
                </c:pt>
                <c:pt idx="8570">
                  <c:v>0</c:v>
                </c:pt>
                <c:pt idx="8571">
                  <c:v>0</c:v>
                </c:pt>
                <c:pt idx="8572">
                  <c:v>0</c:v>
                </c:pt>
                <c:pt idx="8573">
                  <c:v>0</c:v>
                </c:pt>
                <c:pt idx="8574">
                  <c:v>0</c:v>
                </c:pt>
                <c:pt idx="8575">
                  <c:v>0</c:v>
                </c:pt>
                <c:pt idx="8576">
                  <c:v>0</c:v>
                </c:pt>
                <c:pt idx="8577">
                  <c:v>0</c:v>
                </c:pt>
                <c:pt idx="8578">
                  <c:v>0</c:v>
                </c:pt>
                <c:pt idx="8579">
                  <c:v>0</c:v>
                </c:pt>
                <c:pt idx="8580">
                  <c:v>0</c:v>
                </c:pt>
                <c:pt idx="8581">
                  <c:v>0</c:v>
                </c:pt>
                <c:pt idx="8582">
                  <c:v>0</c:v>
                </c:pt>
                <c:pt idx="8583">
                  <c:v>0</c:v>
                </c:pt>
                <c:pt idx="8584">
                  <c:v>0</c:v>
                </c:pt>
                <c:pt idx="8585">
                  <c:v>0</c:v>
                </c:pt>
                <c:pt idx="8586">
                  <c:v>0</c:v>
                </c:pt>
                <c:pt idx="8587">
                  <c:v>0</c:v>
                </c:pt>
                <c:pt idx="8588">
                  <c:v>0</c:v>
                </c:pt>
                <c:pt idx="8589">
                  <c:v>0</c:v>
                </c:pt>
                <c:pt idx="8590">
                  <c:v>0</c:v>
                </c:pt>
                <c:pt idx="8591">
                  <c:v>0</c:v>
                </c:pt>
                <c:pt idx="8592">
                  <c:v>0</c:v>
                </c:pt>
                <c:pt idx="8593">
                  <c:v>0</c:v>
                </c:pt>
                <c:pt idx="8594">
                  <c:v>0</c:v>
                </c:pt>
                <c:pt idx="8595">
                  <c:v>0</c:v>
                </c:pt>
                <c:pt idx="8596">
                  <c:v>0</c:v>
                </c:pt>
                <c:pt idx="8597">
                  <c:v>0</c:v>
                </c:pt>
                <c:pt idx="8598">
                  <c:v>0</c:v>
                </c:pt>
                <c:pt idx="8599">
                  <c:v>0</c:v>
                </c:pt>
                <c:pt idx="8600">
                  <c:v>0</c:v>
                </c:pt>
                <c:pt idx="8601">
                  <c:v>0</c:v>
                </c:pt>
                <c:pt idx="8602">
                  <c:v>0</c:v>
                </c:pt>
                <c:pt idx="8603">
                  <c:v>0</c:v>
                </c:pt>
                <c:pt idx="8604">
                  <c:v>0</c:v>
                </c:pt>
                <c:pt idx="8605">
                  <c:v>0</c:v>
                </c:pt>
                <c:pt idx="8606">
                  <c:v>0</c:v>
                </c:pt>
                <c:pt idx="8607">
                  <c:v>0</c:v>
                </c:pt>
                <c:pt idx="8608">
                  <c:v>0</c:v>
                </c:pt>
                <c:pt idx="8609">
                  <c:v>0</c:v>
                </c:pt>
                <c:pt idx="8610">
                  <c:v>0</c:v>
                </c:pt>
                <c:pt idx="8611">
                  <c:v>0</c:v>
                </c:pt>
                <c:pt idx="8612">
                  <c:v>0</c:v>
                </c:pt>
                <c:pt idx="8613">
                  <c:v>0</c:v>
                </c:pt>
                <c:pt idx="8614">
                  <c:v>0</c:v>
                </c:pt>
                <c:pt idx="8615">
                  <c:v>0</c:v>
                </c:pt>
                <c:pt idx="8616">
                  <c:v>0</c:v>
                </c:pt>
                <c:pt idx="8617">
                  <c:v>0</c:v>
                </c:pt>
                <c:pt idx="8618">
                  <c:v>0</c:v>
                </c:pt>
                <c:pt idx="8619">
                  <c:v>0</c:v>
                </c:pt>
                <c:pt idx="8620">
                  <c:v>0</c:v>
                </c:pt>
                <c:pt idx="8621">
                  <c:v>0</c:v>
                </c:pt>
                <c:pt idx="8622">
                  <c:v>0</c:v>
                </c:pt>
                <c:pt idx="8623">
                  <c:v>0</c:v>
                </c:pt>
                <c:pt idx="8624">
                  <c:v>0</c:v>
                </c:pt>
                <c:pt idx="8625">
                  <c:v>0</c:v>
                </c:pt>
                <c:pt idx="8626">
                  <c:v>0</c:v>
                </c:pt>
                <c:pt idx="8627">
                  <c:v>0</c:v>
                </c:pt>
                <c:pt idx="8628">
                  <c:v>0</c:v>
                </c:pt>
                <c:pt idx="8629">
                  <c:v>0</c:v>
                </c:pt>
                <c:pt idx="8630">
                  <c:v>0</c:v>
                </c:pt>
                <c:pt idx="8631">
                  <c:v>0</c:v>
                </c:pt>
                <c:pt idx="8632">
                  <c:v>0</c:v>
                </c:pt>
                <c:pt idx="8633">
                  <c:v>0</c:v>
                </c:pt>
                <c:pt idx="8634">
                  <c:v>0</c:v>
                </c:pt>
                <c:pt idx="8635">
                  <c:v>0</c:v>
                </c:pt>
                <c:pt idx="8636">
                  <c:v>0</c:v>
                </c:pt>
                <c:pt idx="8637">
                  <c:v>0</c:v>
                </c:pt>
                <c:pt idx="8638">
                  <c:v>0</c:v>
                </c:pt>
                <c:pt idx="8639">
                  <c:v>0</c:v>
                </c:pt>
                <c:pt idx="8640">
                  <c:v>0</c:v>
                </c:pt>
                <c:pt idx="8641">
                  <c:v>0</c:v>
                </c:pt>
                <c:pt idx="8642">
                  <c:v>0</c:v>
                </c:pt>
                <c:pt idx="8643">
                  <c:v>0</c:v>
                </c:pt>
                <c:pt idx="8644">
                  <c:v>0</c:v>
                </c:pt>
                <c:pt idx="8645">
                  <c:v>0</c:v>
                </c:pt>
                <c:pt idx="8646">
                  <c:v>0</c:v>
                </c:pt>
                <c:pt idx="8647">
                  <c:v>0</c:v>
                </c:pt>
                <c:pt idx="8648">
                  <c:v>0</c:v>
                </c:pt>
                <c:pt idx="8649">
                  <c:v>0</c:v>
                </c:pt>
                <c:pt idx="8650">
                  <c:v>0</c:v>
                </c:pt>
                <c:pt idx="8651">
                  <c:v>0</c:v>
                </c:pt>
                <c:pt idx="8652">
                  <c:v>0</c:v>
                </c:pt>
                <c:pt idx="8653">
                  <c:v>0</c:v>
                </c:pt>
                <c:pt idx="8654">
                  <c:v>0</c:v>
                </c:pt>
                <c:pt idx="8655">
                  <c:v>0</c:v>
                </c:pt>
                <c:pt idx="8656">
                  <c:v>0</c:v>
                </c:pt>
                <c:pt idx="8657">
                  <c:v>0</c:v>
                </c:pt>
                <c:pt idx="8658">
                  <c:v>0</c:v>
                </c:pt>
                <c:pt idx="8659">
                  <c:v>0</c:v>
                </c:pt>
                <c:pt idx="8660">
                  <c:v>0</c:v>
                </c:pt>
                <c:pt idx="8661">
                  <c:v>0</c:v>
                </c:pt>
                <c:pt idx="8662">
                  <c:v>0</c:v>
                </c:pt>
                <c:pt idx="8663">
                  <c:v>0</c:v>
                </c:pt>
                <c:pt idx="8664">
                  <c:v>0</c:v>
                </c:pt>
                <c:pt idx="8665">
                  <c:v>0</c:v>
                </c:pt>
                <c:pt idx="8666">
                  <c:v>0</c:v>
                </c:pt>
                <c:pt idx="8667">
                  <c:v>0</c:v>
                </c:pt>
                <c:pt idx="8668">
                  <c:v>0</c:v>
                </c:pt>
                <c:pt idx="8669">
                  <c:v>0</c:v>
                </c:pt>
                <c:pt idx="8670">
                  <c:v>0</c:v>
                </c:pt>
                <c:pt idx="8671">
                  <c:v>0</c:v>
                </c:pt>
                <c:pt idx="8672">
                  <c:v>0</c:v>
                </c:pt>
                <c:pt idx="8673">
                  <c:v>0</c:v>
                </c:pt>
                <c:pt idx="8674">
                  <c:v>0</c:v>
                </c:pt>
                <c:pt idx="8675">
                  <c:v>0</c:v>
                </c:pt>
                <c:pt idx="8676">
                  <c:v>0</c:v>
                </c:pt>
                <c:pt idx="8677">
                  <c:v>0</c:v>
                </c:pt>
                <c:pt idx="8678">
                  <c:v>0</c:v>
                </c:pt>
                <c:pt idx="8679">
                  <c:v>0</c:v>
                </c:pt>
                <c:pt idx="8680">
                  <c:v>0</c:v>
                </c:pt>
                <c:pt idx="8681">
                  <c:v>0</c:v>
                </c:pt>
                <c:pt idx="8682">
                  <c:v>0</c:v>
                </c:pt>
                <c:pt idx="8683">
                  <c:v>0</c:v>
                </c:pt>
                <c:pt idx="8684">
                  <c:v>0</c:v>
                </c:pt>
                <c:pt idx="8685">
                  <c:v>0</c:v>
                </c:pt>
                <c:pt idx="8686">
                  <c:v>0</c:v>
                </c:pt>
                <c:pt idx="8687">
                  <c:v>0</c:v>
                </c:pt>
                <c:pt idx="8688">
                  <c:v>0</c:v>
                </c:pt>
                <c:pt idx="8689">
                  <c:v>0</c:v>
                </c:pt>
                <c:pt idx="8690">
                  <c:v>0</c:v>
                </c:pt>
                <c:pt idx="8691">
                  <c:v>0</c:v>
                </c:pt>
                <c:pt idx="8692">
                  <c:v>0</c:v>
                </c:pt>
                <c:pt idx="8693">
                  <c:v>0</c:v>
                </c:pt>
                <c:pt idx="8694">
                  <c:v>0</c:v>
                </c:pt>
                <c:pt idx="8695">
                  <c:v>0</c:v>
                </c:pt>
                <c:pt idx="8696">
                  <c:v>0</c:v>
                </c:pt>
                <c:pt idx="8697">
                  <c:v>0</c:v>
                </c:pt>
                <c:pt idx="8698">
                  <c:v>0</c:v>
                </c:pt>
                <c:pt idx="8699">
                  <c:v>0</c:v>
                </c:pt>
                <c:pt idx="8700">
                  <c:v>0</c:v>
                </c:pt>
                <c:pt idx="8701">
                  <c:v>0</c:v>
                </c:pt>
                <c:pt idx="8702">
                  <c:v>0</c:v>
                </c:pt>
                <c:pt idx="8703">
                  <c:v>0</c:v>
                </c:pt>
                <c:pt idx="8704">
                  <c:v>0</c:v>
                </c:pt>
                <c:pt idx="8705">
                  <c:v>0</c:v>
                </c:pt>
                <c:pt idx="8706">
                  <c:v>0</c:v>
                </c:pt>
                <c:pt idx="8707">
                  <c:v>0</c:v>
                </c:pt>
                <c:pt idx="8708">
                  <c:v>0</c:v>
                </c:pt>
                <c:pt idx="8709">
                  <c:v>0</c:v>
                </c:pt>
                <c:pt idx="8710">
                  <c:v>0</c:v>
                </c:pt>
                <c:pt idx="8711">
                  <c:v>0</c:v>
                </c:pt>
                <c:pt idx="8712">
                  <c:v>0</c:v>
                </c:pt>
                <c:pt idx="8713">
                  <c:v>0</c:v>
                </c:pt>
                <c:pt idx="8714">
                  <c:v>0</c:v>
                </c:pt>
                <c:pt idx="8715">
                  <c:v>0</c:v>
                </c:pt>
                <c:pt idx="8716">
                  <c:v>0</c:v>
                </c:pt>
                <c:pt idx="8717">
                  <c:v>0</c:v>
                </c:pt>
                <c:pt idx="8718">
                  <c:v>0</c:v>
                </c:pt>
                <c:pt idx="8719">
                  <c:v>0</c:v>
                </c:pt>
                <c:pt idx="8720">
                  <c:v>0</c:v>
                </c:pt>
                <c:pt idx="8721">
                  <c:v>0</c:v>
                </c:pt>
                <c:pt idx="8722">
                  <c:v>0</c:v>
                </c:pt>
                <c:pt idx="8723">
                  <c:v>0</c:v>
                </c:pt>
                <c:pt idx="8724">
                  <c:v>0</c:v>
                </c:pt>
                <c:pt idx="8725">
                  <c:v>0</c:v>
                </c:pt>
                <c:pt idx="8726">
                  <c:v>0</c:v>
                </c:pt>
                <c:pt idx="8727">
                  <c:v>0</c:v>
                </c:pt>
                <c:pt idx="8728">
                  <c:v>0</c:v>
                </c:pt>
                <c:pt idx="8729">
                  <c:v>0</c:v>
                </c:pt>
                <c:pt idx="8730">
                  <c:v>0</c:v>
                </c:pt>
                <c:pt idx="8731">
                  <c:v>0</c:v>
                </c:pt>
                <c:pt idx="8732">
                  <c:v>0</c:v>
                </c:pt>
                <c:pt idx="8733">
                  <c:v>0</c:v>
                </c:pt>
                <c:pt idx="8734">
                  <c:v>0</c:v>
                </c:pt>
                <c:pt idx="8735">
                  <c:v>0</c:v>
                </c:pt>
                <c:pt idx="8736">
                  <c:v>0</c:v>
                </c:pt>
                <c:pt idx="8737">
                  <c:v>0</c:v>
                </c:pt>
                <c:pt idx="8738">
                  <c:v>0</c:v>
                </c:pt>
                <c:pt idx="8739">
                  <c:v>0</c:v>
                </c:pt>
                <c:pt idx="8740">
                  <c:v>0</c:v>
                </c:pt>
                <c:pt idx="8741">
                  <c:v>0</c:v>
                </c:pt>
                <c:pt idx="8742">
                  <c:v>0</c:v>
                </c:pt>
                <c:pt idx="8743">
                  <c:v>0</c:v>
                </c:pt>
                <c:pt idx="8744">
                  <c:v>0</c:v>
                </c:pt>
                <c:pt idx="8745">
                  <c:v>0</c:v>
                </c:pt>
                <c:pt idx="8746">
                  <c:v>0</c:v>
                </c:pt>
                <c:pt idx="8747">
                  <c:v>0</c:v>
                </c:pt>
                <c:pt idx="8748">
                  <c:v>0</c:v>
                </c:pt>
                <c:pt idx="8749">
                  <c:v>0</c:v>
                </c:pt>
                <c:pt idx="8750">
                  <c:v>0</c:v>
                </c:pt>
                <c:pt idx="8751">
                  <c:v>0</c:v>
                </c:pt>
                <c:pt idx="8752">
                  <c:v>0</c:v>
                </c:pt>
                <c:pt idx="8753">
                  <c:v>0</c:v>
                </c:pt>
                <c:pt idx="8754">
                  <c:v>0</c:v>
                </c:pt>
                <c:pt idx="8755">
                  <c:v>0</c:v>
                </c:pt>
                <c:pt idx="8756">
                  <c:v>0</c:v>
                </c:pt>
                <c:pt idx="8757">
                  <c:v>0</c:v>
                </c:pt>
                <c:pt idx="8758">
                  <c:v>0</c:v>
                </c:pt>
                <c:pt idx="8759">
                  <c:v>0</c:v>
                </c:pt>
                <c:pt idx="8760">
                  <c:v>0</c:v>
                </c:pt>
                <c:pt idx="8761">
                  <c:v>0</c:v>
                </c:pt>
                <c:pt idx="8762">
                  <c:v>0</c:v>
                </c:pt>
                <c:pt idx="8763">
                  <c:v>0</c:v>
                </c:pt>
                <c:pt idx="8764">
                  <c:v>0</c:v>
                </c:pt>
                <c:pt idx="8765">
                  <c:v>0</c:v>
                </c:pt>
                <c:pt idx="8766">
                  <c:v>0</c:v>
                </c:pt>
                <c:pt idx="8767">
                  <c:v>0</c:v>
                </c:pt>
                <c:pt idx="8768">
                  <c:v>0</c:v>
                </c:pt>
                <c:pt idx="8769">
                  <c:v>0</c:v>
                </c:pt>
                <c:pt idx="8770">
                  <c:v>0</c:v>
                </c:pt>
                <c:pt idx="8771">
                  <c:v>0</c:v>
                </c:pt>
                <c:pt idx="8772">
                  <c:v>0</c:v>
                </c:pt>
                <c:pt idx="8773">
                  <c:v>0</c:v>
                </c:pt>
                <c:pt idx="8774">
                  <c:v>0</c:v>
                </c:pt>
                <c:pt idx="8775">
                  <c:v>0</c:v>
                </c:pt>
                <c:pt idx="8776">
                  <c:v>0</c:v>
                </c:pt>
                <c:pt idx="8777">
                  <c:v>0</c:v>
                </c:pt>
                <c:pt idx="8778">
                  <c:v>0</c:v>
                </c:pt>
                <c:pt idx="8779">
                  <c:v>0</c:v>
                </c:pt>
                <c:pt idx="8780">
                  <c:v>0</c:v>
                </c:pt>
                <c:pt idx="8781">
                  <c:v>0</c:v>
                </c:pt>
                <c:pt idx="8782">
                  <c:v>0</c:v>
                </c:pt>
                <c:pt idx="8783">
                  <c:v>0</c:v>
                </c:pt>
                <c:pt idx="8784">
                  <c:v>0</c:v>
                </c:pt>
                <c:pt idx="8785">
                  <c:v>0</c:v>
                </c:pt>
                <c:pt idx="8786">
                  <c:v>0</c:v>
                </c:pt>
                <c:pt idx="8787">
                  <c:v>0</c:v>
                </c:pt>
                <c:pt idx="8788">
                  <c:v>0</c:v>
                </c:pt>
                <c:pt idx="8789">
                  <c:v>0</c:v>
                </c:pt>
                <c:pt idx="8790">
                  <c:v>0</c:v>
                </c:pt>
                <c:pt idx="8791">
                  <c:v>0</c:v>
                </c:pt>
                <c:pt idx="8792">
                  <c:v>0</c:v>
                </c:pt>
                <c:pt idx="8793">
                  <c:v>0</c:v>
                </c:pt>
                <c:pt idx="8794">
                  <c:v>0</c:v>
                </c:pt>
                <c:pt idx="8795">
                  <c:v>0</c:v>
                </c:pt>
                <c:pt idx="8796">
                  <c:v>0</c:v>
                </c:pt>
                <c:pt idx="8797">
                  <c:v>0</c:v>
                </c:pt>
                <c:pt idx="8798">
                  <c:v>0</c:v>
                </c:pt>
                <c:pt idx="8799">
                  <c:v>0</c:v>
                </c:pt>
                <c:pt idx="8800">
                  <c:v>0</c:v>
                </c:pt>
                <c:pt idx="8801">
                  <c:v>0</c:v>
                </c:pt>
                <c:pt idx="8802">
                  <c:v>0</c:v>
                </c:pt>
                <c:pt idx="8803">
                  <c:v>0</c:v>
                </c:pt>
                <c:pt idx="8804">
                  <c:v>0</c:v>
                </c:pt>
                <c:pt idx="8805">
                  <c:v>0</c:v>
                </c:pt>
                <c:pt idx="8806">
                  <c:v>0</c:v>
                </c:pt>
                <c:pt idx="8807">
                  <c:v>0</c:v>
                </c:pt>
                <c:pt idx="8808">
                  <c:v>0</c:v>
                </c:pt>
                <c:pt idx="8809">
                  <c:v>0</c:v>
                </c:pt>
                <c:pt idx="8810">
                  <c:v>0</c:v>
                </c:pt>
                <c:pt idx="8811">
                  <c:v>0</c:v>
                </c:pt>
                <c:pt idx="8812">
                  <c:v>0</c:v>
                </c:pt>
                <c:pt idx="8813">
                  <c:v>0</c:v>
                </c:pt>
                <c:pt idx="8814">
                  <c:v>0</c:v>
                </c:pt>
                <c:pt idx="8815">
                  <c:v>0</c:v>
                </c:pt>
                <c:pt idx="8816">
                  <c:v>0</c:v>
                </c:pt>
                <c:pt idx="8817">
                  <c:v>0</c:v>
                </c:pt>
                <c:pt idx="8818">
                  <c:v>0</c:v>
                </c:pt>
                <c:pt idx="8819">
                  <c:v>0</c:v>
                </c:pt>
                <c:pt idx="8820">
                  <c:v>0</c:v>
                </c:pt>
                <c:pt idx="8821">
                  <c:v>0</c:v>
                </c:pt>
                <c:pt idx="8822">
                  <c:v>0</c:v>
                </c:pt>
                <c:pt idx="8823">
                  <c:v>0</c:v>
                </c:pt>
                <c:pt idx="8824">
                  <c:v>0</c:v>
                </c:pt>
                <c:pt idx="8825">
                  <c:v>0</c:v>
                </c:pt>
                <c:pt idx="8826">
                  <c:v>0</c:v>
                </c:pt>
                <c:pt idx="8827">
                  <c:v>0</c:v>
                </c:pt>
                <c:pt idx="8828">
                  <c:v>0</c:v>
                </c:pt>
                <c:pt idx="8829">
                  <c:v>0</c:v>
                </c:pt>
                <c:pt idx="8830">
                  <c:v>0</c:v>
                </c:pt>
                <c:pt idx="8831">
                  <c:v>0</c:v>
                </c:pt>
                <c:pt idx="8832">
                  <c:v>0</c:v>
                </c:pt>
                <c:pt idx="8833">
                  <c:v>0</c:v>
                </c:pt>
                <c:pt idx="8834">
                  <c:v>0</c:v>
                </c:pt>
                <c:pt idx="8835">
                  <c:v>0</c:v>
                </c:pt>
                <c:pt idx="8836">
                  <c:v>0</c:v>
                </c:pt>
                <c:pt idx="8837">
                  <c:v>0</c:v>
                </c:pt>
                <c:pt idx="8838">
                  <c:v>0</c:v>
                </c:pt>
                <c:pt idx="8839">
                  <c:v>0</c:v>
                </c:pt>
                <c:pt idx="8840">
                  <c:v>0</c:v>
                </c:pt>
                <c:pt idx="8841">
                  <c:v>0</c:v>
                </c:pt>
                <c:pt idx="8842">
                  <c:v>0</c:v>
                </c:pt>
                <c:pt idx="8843">
                  <c:v>0</c:v>
                </c:pt>
                <c:pt idx="8844">
                  <c:v>0</c:v>
                </c:pt>
                <c:pt idx="8845">
                  <c:v>0</c:v>
                </c:pt>
                <c:pt idx="8846">
                  <c:v>0</c:v>
                </c:pt>
                <c:pt idx="8847">
                  <c:v>0</c:v>
                </c:pt>
                <c:pt idx="8848">
                  <c:v>0</c:v>
                </c:pt>
                <c:pt idx="8849">
                  <c:v>0</c:v>
                </c:pt>
                <c:pt idx="8850">
                  <c:v>0</c:v>
                </c:pt>
                <c:pt idx="8851">
                  <c:v>0</c:v>
                </c:pt>
                <c:pt idx="8852">
                  <c:v>0</c:v>
                </c:pt>
                <c:pt idx="8853">
                  <c:v>0</c:v>
                </c:pt>
                <c:pt idx="8854">
                  <c:v>0</c:v>
                </c:pt>
                <c:pt idx="8855">
                  <c:v>0</c:v>
                </c:pt>
                <c:pt idx="8856">
                  <c:v>0</c:v>
                </c:pt>
                <c:pt idx="8857">
                  <c:v>0</c:v>
                </c:pt>
                <c:pt idx="8858">
                  <c:v>0</c:v>
                </c:pt>
                <c:pt idx="8859">
                  <c:v>0</c:v>
                </c:pt>
                <c:pt idx="8860">
                  <c:v>0</c:v>
                </c:pt>
                <c:pt idx="8861">
                  <c:v>0</c:v>
                </c:pt>
                <c:pt idx="8862">
                  <c:v>0</c:v>
                </c:pt>
                <c:pt idx="8863">
                  <c:v>0</c:v>
                </c:pt>
                <c:pt idx="8864">
                  <c:v>0</c:v>
                </c:pt>
                <c:pt idx="8865">
                  <c:v>0</c:v>
                </c:pt>
                <c:pt idx="8866">
                  <c:v>0</c:v>
                </c:pt>
                <c:pt idx="8867">
                  <c:v>0</c:v>
                </c:pt>
                <c:pt idx="8868">
                  <c:v>0</c:v>
                </c:pt>
                <c:pt idx="8869">
                  <c:v>0</c:v>
                </c:pt>
                <c:pt idx="8870">
                  <c:v>0</c:v>
                </c:pt>
                <c:pt idx="8871">
                  <c:v>0</c:v>
                </c:pt>
                <c:pt idx="8872">
                  <c:v>0</c:v>
                </c:pt>
                <c:pt idx="8873">
                  <c:v>0</c:v>
                </c:pt>
                <c:pt idx="8874">
                  <c:v>0</c:v>
                </c:pt>
                <c:pt idx="8875">
                  <c:v>0</c:v>
                </c:pt>
                <c:pt idx="8876">
                  <c:v>0</c:v>
                </c:pt>
                <c:pt idx="8877">
                  <c:v>0</c:v>
                </c:pt>
                <c:pt idx="8878">
                  <c:v>0</c:v>
                </c:pt>
                <c:pt idx="8879">
                  <c:v>0</c:v>
                </c:pt>
                <c:pt idx="8880">
                  <c:v>0</c:v>
                </c:pt>
                <c:pt idx="8881">
                  <c:v>0</c:v>
                </c:pt>
                <c:pt idx="8882">
                  <c:v>0</c:v>
                </c:pt>
                <c:pt idx="8883">
                  <c:v>0</c:v>
                </c:pt>
                <c:pt idx="8884">
                  <c:v>0</c:v>
                </c:pt>
                <c:pt idx="8885">
                  <c:v>0</c:v>
                </c:pt>
                <c:pt idx="8886">
                  <c:v>0</c:v>
                </c:pt>
                <c:pt idx="8887">
                  <c:v>0</c:v>
                </c:pt>
                <c:pt idx="8888">
                  <c:v>0</c:v>
                </c:pt>
                <c:pt idx="8889">
                  <c:v>0</c:v>
                </c:pt>
                <c:pt idx="8890">
                  <c:v>0</c:v>
                </c:pt>
                <c:pt idx="8891">
                  <c:v>0</c:v>
                </c:pt>
                <c:pt idx="8892">
                  <c:v>0</c:v>
                </c:pt>
                <c:pt idx="8893">
                  <c:v>0</c:v>
                </c:pt>
                <c:pt idx="8894">
                  <c:v>0</c:v>
                </c:pt>
                <c:pt idx="8895">
                  <c:v>0</c:v>
                </c:pt>
                <c:pt idx="8896">
                  <c:v>0</c:v>
                </c:pt>
                <c:pt idx="8897">
                  <c:v>0</c:v>
                </c:pt>
                <c:pt idx="8898">
                  <c:v>0</c:v>
                </c:pt>
                <c:pt idx="8899">
                  <c:v>0</c:v>
                </c:pt>
                <c:pt idx="8900">
                  <c:v>0</c:v>
                </c:pt>
                <c:pt idx="8901">
                  <c:v>0</c:v>
                </c:pt>
                <c:pt idx="8902">
                  <c:v>0</c:v>
                </c:pt>
                <c:pt idx="8903">
                  <c:v>0</c:v>
                </c:pt>
                <c:pt idx="8904">
                  <c:v>0</c:v>
                </c:pt>
                <c:pt idx="8905">
                  <c:v>0</c:v>
                </c:pt>
                <c:pt idx="8906">
                  <c:v>0</c:v>
                </c:pt>
                <c:pt idx="8907">
                  <c:v>0</c:v>
                </c:pt>
                <c:pt idx="8908">
                  <c:v>0</c:v>
                </c:pt>
                <c:pt idx="8909">
                  <c:v>0</c:v>
                </c:pt>
                <c:pt idx="8910">
                  <c:v>0</c:v>
                </c:pt>
                <c:pt idx="8911">
                  <c:v>0</c:v>
                </c:pt>
                <c:pt idx="8912">
                  <c:v>0</c:v>
                </c:pt>
                <c:pt idx="8913">
                  <c:v>0</c:v>
                </c:pt>
                <c:pt idx="8914">
                  <c:v>0</c:v>
                </c:pt>
                <c:pt idx="8915">
                  <c:v>0</c:v>
                </c:pt>
                <c:pt idx="8916">
                  <c:v>0</c:v>
                </c:pt>
                <c:pt idx="8917">
                  <c:v>0</c:v>
                </c:pt>
                <c:pt idx="8918">
                  <c:v>0</c:v>
                </c:pt>
                <c:pt idx="8919">
                  <c:v>0</c:v>
                </c:pt>
                <c:pt idx="8920">
                  <c:v>0</c:v>
                </c:pt>
                <c:pt idx="8921">
                  <c:v>0</c:v>
                </c:pt>
                <c:pt idx="8922">
                  <c:v>0</c:v>
                </c:pt>
                <c:pt idx="8923">
                  <c:v>0</c:v>
                </c:pt>
                <c:pt idx="8924">
                  <c:v>0</c:v>
                </c:pt>
                <c:pt idx="8925">
                  <c:v>0</c:v>
                </c:pt>
                <c:pt idx="8926">
                  <c:v>0</c:v>
                </c:pt>
                <c:pt idx="8927">
                  <c:v>0</c:v>
                </c:pt>
                <c:pt idx="8928">
                  <c:v>0</c:v>
                </c:pt>
                <c:pt idx="8929">
                  <c:v>0</c:v>
                </c:pt>
                <c:pt idx="8930">
                  <c:v>0</c:v>
                </c:pt>
                <c:pt idx="8931">
                  <c:v>0</c:v>
                </c:pt>
                <c:pt idx="8932">
                  <c:v>0</c:v>
                </c:pt>
                <c:pt idx="8933">
                  <c:v>0</c:v>
                </c:pt>
                <c:pt idx="8934">
                  <c:v>0</c:v>
                </c:pt>
                <c:pt idx="8935">
                  <c:v>0</c:v>
                </c:pt>
                <c:pt idx="8936">
                  <c:v>0</c:v>
                </c:pt>
                <c:pt idx="8937">
                  <c:v>0</c:v>
                </c:pt>
                <c:pt idx="8938">
                  <c:v>0</c:v>
                </c:pt>
                <c:pt idx="8939">
                  <c:v>0</c:v>
                </c:pt>
                <c:pt idx="8940">
                  <c:v>0</c:v>
                </c:pt>
                <c:pt idx="8941">
                  <c:v>0</c:v>
                </c:pt>
                <c:pt idx="8942">
                  <c:v>0</c:v>
                </c:pt>
                <c:pt idx="8943">
                  <c:v>0</c:v>
                </c:pt>
                <c:pt idx="8944">
                  <c:v>0</c:v>
                </c:pt>
                <c:pt idx="8945">
                  <c:v>0</c:v>
                </c:pt>
                <c:pt idx="8946">
                  <c:v>0</c:v>
                </c:pt>
                <c:pt idx="8947">
                  <c:v>0</c:v>
                </c:pt>
                <c:pt idx="8948">
                  <c:v>0</c:v>
                </c:pt>
                <c:pt idx="8949">
                  <c:v>0</c:v>
                </c:pt>
                <c:pt idx="8950">
                  <c:v>0</c:v>
                </c:pt>
                <c:pt idx="8951">
                  <c:v>0</c:v>
                </c:pt>
                <c:pt idx="8952">
                  <c:v>0</c:v>
                </c:pt>
                <c:pt idx="8953">
                  <c:v>0</c:v>
                </c:pt>
                <c:pt idx="8954">
                  <c:v>0</c:v>
                </c:pt>
                <c:pt idx="8955">
                  <c:v>0</c:v>
                </c:pt>
                <c:pt idx="8956">
                  <c:v>0</c:v>
                </c:pt>
                <c:pt idx="8957">
                  <c:v>0</c:v>
                </c:pt>
                <c:pt idx="8958">
                  <c:v>0</c:v>
                </c:pt>
                <c:pt idx="8959">
                  <c:v>0</c:v>
                </c:pt>
                <c:pt idx="8960">
                  <c:v>0</c:v>
                </c:pt>
                <c:pt idx="8961">
                  <c:v>0</c:v>
                </c:pt>
                <c:pt idx="8962">
                  <c:v>0</c:v>
                </c:pt>
                <c:pt idx="8963">
                  <c:v>0</c:v>
                </c:pt>
                <c:pt idx="8964">
                  <c:v>0</c:v>
                </c:pt>
                <c:pt idx="8965">
                  <c:v>0</c:v>
                </c:pt>
                <c:pt idx="8966">
                  <c:v>0</c:v>
                </c:pt>
                <c:pt idx="8967">
                  <c:v>0</c:v>
                </c:pt>
                <c:pt idx="8968">
                  <c:v>0</c:v>
                </c:pt>
                <c:pt idx="8969">
                  <c:v>0</c:v>
                </c:pt>
                <c:pt idx="8970">
                  <c:v>0</c:v>
                </c:pt>
                <c:pt idx="8971">
                  <c:v>0</c:v>
                </c:pt>
                <c:pt idx="8972">
                  <c:v>0</c:v>
                </c:pt>
                <c:pt idx="8973">
                  <c:v>0</c:v>
                </c:pt>
                <c:pt idx="8974">
                  <c:v>0</c:v>
                </c:pt>
                <c:pt idx="8975">
                  <c:v>0</c:v>
                </c:pt>
                <c:pt idx="8976">
                  <c:v>0</c:v>
                </c:pt>
                <c:pt idx="8977">
                  <c:v>0</c:v>
                </c:pt>
                <c:pt idx="8978">
                  <c:v>0</c:v>
                </c:pt>
                <c:pt idx="8979">
                  <c:v>0</c:v>
                </c:pt>
                <c:pt idx="8980">
                  <c:v>0</c:v>
                </c:pt>
                <c:pt idx="8981">
                  <c:v>0</c:v>
                </c:pt>
                <c:pt idx="8982">
                  <c:v>0</c:v>
                </c:pt>
                <c:pt idx="8983">
                  <c:v>0</c:v>
                </c:pt>
                <c:pt idx="8984">
                  <c:v>0</c:v>
                </c:pt>
                <c:pt idx="8985">
                  <c:v>0</c:v>
                </c:pt>
                <c:pt idx="8986">
                  <c:v>0</c:v>
                </c:pt>
                <c:pt idx="8987">
                  <c:v>0</c:v>
                </c:pt>
                <c:pt idx="8988">
                  <c:v>0</c:v>
                </c:pt>
                <c:pt idx="8989">
                  <c:v>0</c:v>
                </c:pt>
                <c:pt idx="8990">
                  <c:v>0</c:v>
                </c:pt>
                <c:pt idx="8991">
                  <c:v>0</c:v>
                </c:pt>
                <c:pt idx="8992">
                  <c:v>0</c:v>
                </c:pt>
                <c:pt idx="8993">
                  <c:v>0</c:v>
                </c:pt>
                <c:pt idx="8994">
                  <c:v>0</c:v>
                </c:pt>
                <c:pt idx="8995">
                  <c:v>0</c:v>
                </c:pt>
                <c:pt idx="8996">
                  <c:v>0</c:v>
                </c:pt>
                <c:pt idx="8997">
                  <c:v>0</c:v>
                </c:pt>
                <c:pt idx="8998">
                  <c:v>0</c:v>
                </c:pt>
                <c:pt idx="8999">
                  <c:v>0</c:v>
                </c:pt>
                <c:pt idx="9000">
                  <c:v>0</c:v>
                </c:pt>
                <c:pt idx="9001">
                  <c:v>0</c:v>
                </c:pt>
                <c:pt idx="9002">
                  <c:v>0</c:v>
                </c:pt>
                <c:pt idx="9003">
                  <c:v>0</c:v>
                </c:pt>
                <c:pt idx="9004">
                  <c:v>0</c:v>
                </c:pt>
                <c:pt idx="9005">
                  <c:v>0</c:v>
                </c:pt>
                <c:pt idx="9006">
                  <c:v>0</c:v>
                </c:pt>
                <c:pt idx="9007">
                  <c:v>0</c:v>
                </c:pt>
                <c:pt idx="9008">
                  <c:v>0</c:v>
                </c:pt>
                <c:pt idx="9009">
                  <c:v>0</c:v>
                </c:pt>
                <c:pt idx="9010">
                  <c:v>0</c:v>
                </c:pt>
                <c:pt idx="9011">
                  <c:v>0</c:v>
                </c:pt>
                <c:pt idx="9012">
                  <c:v>0</c:v>
                </c:pt>
                <c:pt idx="9013">
                  <c:v>0</c:v>
                </c:pt>
                <c:pt idx="9014">
                  <c:v>0</c:v>
                </c:pt>
                <c:pt idx="9015">
                  <c:v>0</c:v>
                </c:pt>
                <c:pt idx="9016">
                  <c:v>0</c:v>
                </c:pt>
                <c:pt idx="9017">
                  <c:v>0</c:v>
                </c:pt>
                <c:pt idx="9018">
                  <c:v>0</c:v>
                </c:pt>
                <c:pt idx="9019">
                  <c:v>0</c:v>
                </c:pt>
                <c:pt idx="9020">
                  <c:v>0</c:v>
                </c:pt>
                <c:pt idx="9021">
                  <c:v>0</c:v>
                </c:pt>
                <c:pt idx="9022">
                  <c:v>0</c:v>
                </c:pt>
                <c:pt idx="9023">
                  <c:v>0</c:v>
                </c:pt>
                <c:pt idx="9024">
                  <c:v>0</c:v>
                </c:pt>
                <c:pt idx="9025">
                  <c:v>0</c:v>
                </c:pt>
                <c:pt idx="9026">
                  <c:v>0</c:v>
                </c:pt>
                <c:pt idx="9027">
                  <c:v>0</c:v>
                </c:pt>
                <c:pt idx="9028">
                  <c:v>0</c:v>
                </c:pt>
                <c:pt idx="9029">
                  <c:v>0</c:v>
                </c:pt>
                <c:pt idx="9030">
                  <c:v>0</c:v>
                </c:pt>
                <c:pt idx="9031">
                  <c:v>0</c:v>
                </c:pt>
                <c:pt idx="9032">
                  <c:v>0</c:v>
                </c:pt>
                <c:pt idx="9033">
                  <c:v>0</c:v>
                </c:pt>
                <c:pt idx="9034">
                  <c:v>0</c:v>
                </c:pt>
                <c:pt idx="9035">
                  <c:v>0</c:v>
                </c:pt>
                <c:pt idx="9036">
                  <c:v>0</c:v>
                </c:pt>
                <c:pt idx="9037">
                  <c:v>0</c:v>
                </c:pt>
                <c:pt idx="9038">
                  <c:v>0</c:v>
                </c:pt>
                <c:pt idx="9039">
                  <c:v>0</c:v>
                </c:pt>
                <c:pt idx="9040">
                  <c:v>0</c:v>
                </c:pt>
                <c:pt idx="9041">
                  <c:v>0</c:v>
                </c:pt>
                <c:pt idx="9042">
                  <c:v>0</c:v>
                </c:pt>
                <c:pt idx="9043">
                  <c:v>0</c:v>
                </c:pt>
                <c:pt idx="9044">
                  <c:v>0</c:v>
                </c:pt>
                <c:pt idx="9045">
                  <c:v>0</c:v>
                </c:pt>
                <c:pt idx="9046">
                  <c:v>0</c:v>
                </c:pt>
                <c:pt idx="9047">
                  <c:v>0</c:v>
                </c:pt>
                <c:pt idx="9048">
                  <c:v>0</c:v>
                </c:pt>
                <c:pt idx="9049">
                  <c:v>0</c:v>
                </c:pt>
                <c:pt idx="9050">
                  <c:v>0</c:v>
                </c:pt>
                <c:pt idx="9051">
                  <c:v>0</c:v>
                </c:pt>
                <c:pt idx="9052">
                  <c:v>0</c:v>
                </c:pt>
                <c:pt idx="9053">
                  <c:v>0</c:v>
                </c:pt>
                <c:pt idx="9054">
                  <c:v>0</c:v>
                </c:pt>
                <c:pt idx="9055">
                  <c:v>0</c:v>
                </c:pt>
                <c:pt idx="9056">
                  <c:v>0</c:v>
                </c:pt>
                <c:pt idx="9057">
                  <c:v>0</c:v>
                </c:pt>
                <c:pt idx="9058">
                  <c:v>0</c:v>
                </c:pt>
                <c:pt idx="9059">
                  <c:v>0</c:v>
                </c:pt>
                <c:pt idx="9060">
                  <c:v>0</c:v>
                </c:pt>
                <c:pt idx="9061">
                  <c:v>0</c:v>
                </c:pt>
                <c:pt idx="9062">
                  <c:v>0</c:v>
                </c:pt>
                <c:pt idx="9063">
                  <c:v>0</c:v>
                </c:pt>
                <c:pt idx="9064">
                  <c:v>0</c:v>
                </c:pt>
                <c:pt idx="9065">
                  <c:v>0</c:v>
                </c:pt>
                <c:pt idx="9066">
                  <c:v>0</c:v>
                </c:pt>
                <c:pt idx="9067">
                  <c:v>0</c:v>
                </c:pt>
                <c:pt idx="9068">
                  <c:v>0</c:v>
                </c:pt>
                <c:pt idx="9069">
                  <c:v>0</c:v>
                </c:pt>
                <c:pt idx="9070">
                  <c:v>0</c:v>
                </c:pt>
                <c:pt idx="9071">
                  <c:v>0</c:v>
                </c:pt>
                <c:pt idx="9072">
                  <c:v>0</c:v>
                </c:pt>
                <c:pt idx="9073">
                  <c:v>0</c:v>
                </c:pt>
                <c:pt idx="9074">
                  <c:v>0</c:v>
                </c:pt>
                <c:pt idx="9075">
                  <c:v>0</c:v>
                </c:pt>
                <c:pt idx="9076">
                  <c:v>0</c:v>
                </c:pt>
                <c:pt idx="9077">
                  <c:v>0</c:v>
                </c:pt>
                <c:pt idx="9078">
                  <c:v>0</c:v>
                </c:pt>
                <c:pt idx="9079">
                  <c:v>0</c:v>
                </c:pt>
                <c:pt idx="9080">
                  <c:v>0</c:v>
                </c:pt>
                <c:pt idx="9081">
                  <c:v>0</c:v>
                </c:pt>
                <c:pt idx="9082">
                  <c:v>0</c:v>
                </c:pt>
                <c:pt idx="9083">
                  <c:v>0</c:v>
                </c:pt>
                <c:pt idx="9084">
                  <c:v>0</c:v>
                </c:pt>
                <c:pt idx="9085">
                  <c:v>0</c:v>
                </c:pt>
                <c:pt idx="9086">
                  <c:v>0</c:v>
                </c:pt>
                <c:pt idx="9087">
                  <c:v>0</c:v>
                </c:pt>
                <c:pt idx="9088">
                  <c:v>0</c:v>
                </c:pt>
                <c:pt idx="9089">
                  <c:v>0</c:v>
                </c:pt>
                <c:pt idx="9090">
                  <c:v>0</c:v>
                </c:pt>
                <c:pt idx="9091">
                  <c:v>0</c:v>
                </c:pt>
                <c:pt idx="9092">
                  <c:v>0</c:v>
                </c:pt>
                <c:pt idx="9093">
                  <c:v>0</c:v>
                </c:pt>
                <c:pt idx="9094">
                  <c:v>0</c:v>
                </c:pt>
                <c:pt idx="9095">
                  <c:v>0</c:v>
                </c:pt>
                <c:pt idx="9096">
                  <c:v>0</c:v>
                </c:pt>
                <c:pt idx="9097">
                  <c:v>0</c:v>
                </c:pt>
                <c:pt idx="9098">
                  <c:v>0</c:v>
                </c:pt>
                <c:pt idx="9099">
                  <c:v>0</c:v>
                </c:pt>
                <c:pt idx="9100">
                  <c:v>0</c:v>
                </c:pt>
                <c:pt idx="9101">
                  <c:v>0</c:v>
                </c:pt>
                <c:pt idx="9102">
                  <c:v>0</c:v>
                </c:pt>
                <c:pt idx="9103">
                  <c:v>0</c:v>
                </c:pt>
                <c:pt idx="9104">
                  <c:v>0</c:v>
                </c:pt>
                <c:pt idx="9105">
                  <c:v>0</c:v>
                </c:pt>
                <c:pt idx="9106">
                  <c:v>0</c:v>
                </c:pt>
                <c:pt idx="9107">
                  <c:v>0</c:v>
                </c:pt>
                <c:pt idx="9108">
                  <c:v>0</c:v>
                </c:pt>
                <c:pt idx="9109">
                  <c:v>0</c:v>
                </c:pt>
                <c:pt idx="9110">
                  <c:v>0</c:v>
                </c:pt>
                <c:pt idx="9111">
                  <c:v>0</c:v>
                </c:pt>
                <c:pt idx="9112">
                  <c:v>0</c:v>
                </c:pt>
                <c:pt idx="9113">
                  <c:v>0</c:v>
                </c:pt>
                <c:pt idx="9114">
                  <c:v>0</c:v>
                </c:pt>
                <c:pt idx="9115">
                  <c:v>0</c:v>
                </c:pt>
                <c:pt idx="9116">
                  <c:v>0</c:v>
                </c:pt>
                <c:pt idx="9117">
                  <c:v>0</c:v>
                </c:pt>
                <c:pt idx="9118">
                  <c:v>0</c:v>
                </c:pt>
                <c:pt idx="9119">
                  <c:v>0</c:v>
                </c:pt>
                <c:pt idx="9120">
                  <c:v>0</c:v>
                </c:pt>
                <c:pt idx="9121">
                  <c:v>0</c:v>
                </c:pt>
                <c:pt idx="9122">
                  <c:v>0</c:v>
                </c:pt>
                <c:pt idx="9123">
                  <c:v>0</c:v>
                </c:pt>
                <c:pt idx="9124">
                  <c:v>0</c:v>
                </c:pt>
                <c:pt idx="9125">
                  <c:v>0</c:v>
                </c:pt>
                <c:pt idx="9126">
                  <c:v>0</c:v>
                </c:pt>
                <c:pt idx="9127">
                  <c:v>0</c:v>
                </c:pt>
                <c:pt idx="9128">
                  <c:v>0</c:v>
                </c:pt>
                <c:pt idx="9129">
                  <c:v>0</c:v>
                </c:pt>
                <c:pt idx="9130">
                  <c:v>0</c:v>
                </c:pt>
                <c:pt idx="9131">
                  <c:v>0</c:v>
                </c:pt>
                <c:pt idx="9132">
                  <c:v>0</c:v>
                </c:pt>
                <c:pt idx="9133">
                  <c:v>0</c:v>
                </c:pt>
                <c:pt idx="9134">
                  <c:v>0</c:v>
                </c:pt>
                <c:pt idx="9135">
                  <c:v>0</c:v>
                </c:pt>
                <c:pt idx="9136">
                  <c:v>0</c:v>
                </c:pt>
                <c:pt idx="9137">
                  <c:v>0</c:v>
                </c:pt>
                <c:pt idx="9138">
                  <c:v>0</c:v>
                </c:pt>
                <c:pt idx="9139">
                  <c:v>0</c:v>
                </c:pt>
                <c:pt idx="9140">
                  <c:v>0</c:v>
                </c:pt>
                <c:pt idx="9141">
                  <c:v>0</c:v>
                </c:pt>
                <c:pt idx="9142">
                  <c:v>0</c:v>
                </c:pt>
                <c:pt idx="9143">
                  <c:v>0</c:v>
                </c:pt>
                <c:pt idx="9144">
                  <c:v>0</c:v>
                </c:pt>
                <c:pt idx="9145">
                  <c:v>0</c:v>
                </c:pt>
                <c:pt idx="9146">
                  <c:v>0</c:v>
                </c:pt>
                <c:pt idx="9147">
                  <c:v>0</c:v>
                </c:pt>
                <c:pt idx="9148">
                  <c:v>0</c:v>
                </c:pt>
                <c:pt idx="9149">
                  <c:v>0</c:v>
                </c:pt>
                <c:pt idx="9150">
                  <c:v>0</c:v>
                </c:pt>
                <c:pt idx="9151">
                  <c:v>0</c:v>
                </c:pt>
                <c:pt idx="9152">
                  <c:v>0</c:v>
                </c:pt>
                <c:pt idx="9153">
                  <c:v>0</c:v>
                </c:pt>
                <c:pt idx="9154">
                  <c:v>0</c:v>
                </c:pt>
                <c:pt idx="9155">
                  <c:v>0</c:v>
                </c:pt>
                <c:pt idx="9156">
                  <c:v>0</c:v>
                </c:pt>
                <c:pt idx="9157">
                  <c:v>0</c:v>
                </c:pt>
                <c:pt idx="9158">
                  <c:v>0</c:v>
                </c:pt>
                <c:pt idx="9159">
                  <c:v>0</c:v>
                </c:pt>
                <c:pt idx="9160">
                  <c:v>0</c:v>
                </c:pt>
                <c:pt idx="9161">
                  <c:v>0</c:v>
                </c:pt>
                <c:pt idx="9162">
                  <c:v>0</c:v>
                </c:pt>
                <c:pt idx="9163">
                  <c:v>0</c:v>
                </c:pt>
                <c:pt idx="9164">
                  <c:v>0</c:v>
                </c:pt>
                <c:pt idx="9165">
                  <c:v>0</c:v>
                </c:pt>
                <c:pt idx="9166">
                  <c:v>0</c:v>
                </c:pt>
                <c:pt idx="9167">
                  <c:v>0</c:v>
                </c:pt>
                <c:pt idx="9168">
                  <c:v>0</c:v>
                </c:pt>
                <c:pt idx="9169">
                  <c:v>0</c:v>
                </c:pt>
                <c:pt idx="9170">
                  <c:v>0</c:v>
                </c:pt>
                <c:pt idx="9171">
                  <c:v>0</c:v>
                </c:pt>
                <c:pt idx="9172">
                  <c:v>0</c:v>
                </c:pt>
                <c:pt idx="9173">
                  <c:v>0</c:v>
                </c:pt>
                <c:pt idx="9174">
                  <c:v>0</c:v>
                </c:pt>
                <c:pt idx="9175">
                  <c:v>0</c:v>
                </c:pt>
                <c:pt idx="9176">
                  <c:v>0</c:v>
                </c:pt>
                <c:pt idx="9177">
                  <c:v>0</c:v>
                </c:pt>
                <c:pt idx="9178">
                  <c:v>0</c:v>
                </c:pt>
                <c:pt idx="9179">
                  <c:v>0</c:v>
                </c:pt>
                <c:pt idx="9180">
                  <c:v>0</c:v>
                </c:pt>
                <c:pt idx="9181">
                  <c:v>0</c:v>
                </c:pt>
                <c:pt idx="9182">
                  <c:v>0</c:v>
                </c:pt>
                <c:pt idx="9183">
                  <c:v>0</c:v>
                </c:pt>
                <c:pt idx="9184">
                  <c:v>0</c:v>
                </c:pt>
                <c:pt idx="9185">
                  <c:v>0</c:v>
                </c:pt>
                <c:pt idx="9186">
                  <c:v>0</c:v>
                </c:pt>
                <c:pt idx="9187">
                  <c:v>0</c:v>
                </c:pt>
                <c:pt idx="9188">
                  <c:v>0</c:v>
                </c:pt>
                <c:pt idx="9189">
                  <c:v>0</c:v>
                </c:pt>
                <c:pt idx="9190">
                  <c:v>0</c:v>
                </c:pt>
                <c:pt idx="9191">
                  <c:v>0</c:v>
                </c:pt>
                <c:pt idx="9192">
                  <c:v>0</c:v>
                </c:pt>
                <c:pt idx="9193">
                  <c:v>0</c:v>
                </c:pt>
                <c:pt idx="9194">
                  <c:v>0</c:v>
                </c:pt>
                <c:pt idx="9195">
                  <c:v>0</c:v>
                </c:pt>
                <c:pt idx="9196">
                  <c:v>0</c:v>
                </c:pt>
                <c:pt idx="9197">
                  <c:v>0</c:v>
                </c:pt>
                <c:pt idx="9198">
                  <c:v>0</c:v>
                </c:pt>
                <c:pt idx="9199">
                  <c:v>0</c:v>
                </c:pt>
                <c:pt idx="9200">
                  <c:v>0</c:v>
                </c:pt>
                <c:pt idx="9201">
                  <c:v>0</c:v>
                </c:pt>
                <c:pt idx="9202">
                  <c:v>0</c:v>
                </c:pt>
                <c:pt idx="9203">
                  <c:v>0</c:v>
                </c:pt>
                <c:pt idx="9204">
                  <c:v>0</c:v>
                </c:pt>
                <c:pt idx="9205">
                  <c:v>0</c:v>
                </c:pt>
                <c:pt idx="9206">
                  <c:v>0</c:v>
                </c:pt>
                <c:pt idx="9207">
                  <c:v>0</c:v>
                </c:pt>
                <c:pt idx="9208">
                  <c:v>0</c:v>
                </c:pt>
                <c:pt idx="9209">
                  <c:v>0</c:v>
                </c:pt>
                <c:pt idx="9210">
                  <c:v>0</c:v>
                </c:pt>
                <c:pt idx="9211">
                  <c:v>0</c:v>
                </c:pt>
                <c:pt idx="9212">
                  <c:v>0</c:v>
                </c:pt>
                <c:pt idx="9213">
                  <c:v>0</c:v>
                </c:pt>
                <c:pt idx="9214">
                  <c:v>0</c:v>
                </c:pt>
                <c:pt idx="9215">
                  <c:v>0</c:v>
                </c:pt>
                <c:pt idx="9216">
                  <c:v>0</c:v>
                </c:pt>
                <c:pt idx="9217">
                  <c:v>0</c:v>
                </c:pt>
                <c:pt idx="9218">
                  <c:v>0</c:v>
                </c:pt>
                <c:pt idx="9219">
                  <c:v>0</c:v>
                </c:pt>
                <c:pt idx="9220">
                  <c:v>0</c:v>
                </c:pt>
                <c:pt idx="9221">
                  <c:v>0</c:v>
                </c:pt>
                <c:pt idx="9222">
                  <c:v>0</c:v>
                </c:pt>
                <c:pt idx="9223">
                  <c:v>0</c:v>
                </c:pt>
                <c:pt idx="9224">
                  <c:v>0</c:v>
                </c:pt>
                <c:pt idx="9225">
                  <c:v>0</c:v>
                </c:pt>
                <c:pt idx="9226">
                  <c:v>0</c:v>
                </c:pt>
                <c:pt idx="9227">
                  <c:v>0</c:v>
                </c:pt>
                <c:pt idx="9228">
                  <c:v>0</c:v>
                </c:pt>
                <c:pt idx="9229">
                  <c:v>0</c:v>
                </c:pt>
                <c:pt idx="9230">
                  <c:v>0</c:v>
                </c:pt>
                <c:pt idx="9231">
                  <c:v>0</c:v>
                </c:pt>
                <c:pt idx="9232">
                  <c:v>0</c:v>
                </c:pt>
                <c:pt idx="9233">
                  <c:v>0</c:v>
                </c:pt>
                <c:pt idx="9234">
                  <c:v>0</c:v>
                </c:pt>
                <c:pt idx="9235">
                  <c:v>0</c:v>
                </c:pt>
                <c:pt idx="9236">
                  <c:v>0</c:v>
                </c:pt>
                <c:pt idx="9237">
                  <c:v>0</c:v>
                </c:pt>
                <c:pt idx="9238">
                  <c:v>0</c:v>
                </c:pt>
                <c:pt idx="9239">
                  <c:v>0</c:v>
                </c:pt>
                <c:pt idx="9240">
                  <c:v>0</c:v>
                </c:pt>
                <c:pt idx="9241">
                  <c:v>0</c:v>
                </c:pt>
                <c:pt idx="9242">
                  <c:v>0</c:v>
                </c:pt>
                <c:pt idx="9243">
                  <c:v>0</c:v>
                </c:pt>
                <c:pt idx="9244">
                  <c:v>0</c:v>
                </c:pt>
                <c:pt idx="9245">
                  <c:v>0</c:v>
                </c:pt>
                <c:pt idx="9246">
                  <c:v>0</c:v>
                </c:pt>
                <c:pt idx="9247">
                  <c:v>0</c:v>
                </c:pt>
                <c:pt idx="9248">
                  <c:v>0</c:v>
                </c:pt>
                <c:pt idx="9249">
                  <c:v>0</c:v>
                </c:pt>
                <c:pt idx="9250">
                  <c:v>0</c:v>
                </c:pt>
                <c:pt idx="9251">
                  <c:v>0</c:v>
                </c:pt>
                <c:pt idx="9252">
                  <c:v>0</c:v>
                </c:pt>
                <c:pt idx="9253">
                  <c:v>0</c:v>
                </c:pt>
                <c:pt idx="9254">
                  <c:v>0</c:v>
                </c:pt>
                <c:pt idx="9255">
                  <c:v>0</c:v>
                </c:pt>
                <c:pt idx="9256">
                  <c:v>0</c:v>
                </c:pt>
                <c:pt idx="9257">
                  <c:v>0</c:v>
                </c:pt>
                <c:pt idx="9258">
                  <c:v>0</c:v>
                </c:pt>
                <c:pt idx="9259">
                  <c:v>0</c:v>
                </c:pt>
                <c:pt idx="9260">
                  <c:v>0</c:v>
                </c:pt>
                <c:pt idx="9261">
                  <c:v>0</c:v>
                </c:pt>
                <c:pt idx="9262">
                  <c:v>0</c:v>
                </c:pt>
                <c:pt idx="9263">
                  <c:v>0</c:v>
                </c:pt>
                <c:pt idx="9264">
                  <c:v>0</c:v>
                </c:pt>
                <c:pt idx="9265">
                  <c:v>0</c:v>
                </c:pt>
                <c:pt idx="9266">
                  <c:v>0</c:v>
                </c:pt>
                <c:pt idx="9267">
                  <c:v>0</c:v>
                </c:pt>
                <c:pt idx="9268">
                  <c:v>0</c:v>
                </c:pt>
                <c:pt idx="9269">
                  <c:v>0</c:v>
                </c:pt>
                <c:pt idx="9270">
                  <c:v>0</c:v>
                </c:pt>
                <c:pt idx="9271">
                  <c:v>0</c:v>
                </c:pt>
                <c:pt idx="9272">
                  <c:v>0</c:v>
                </c:pt>
                <c:pt idx="9273">
                  <c:v>0</c:v>
                </c:pt>
                <c:pt idx="9274">
                  <c:v>0</c:v>
                </c:pt>
                <c:pt idx="9275">
                  <c:v>0</c:v>
                </c:pt>
                <c:pt idx="9276">
                  <c:v>0</c:v>
                </c:pt>
                <c:pt idx="9277">
                  <c:v>0</c:v>
                </c:pt>
                <c:pt idx="9278">
                  <c:v>0</c:v>
                </c:pt>
                <c:pt idx="9279">
                  <c:v>0</c:v>
                </c:pt>
                <c:pt idx="9280">
                  <c:v>0</c:v>
                </c:pt>
                <c:pt idx="9281">
                  <c:v>0</c:v>
                </c:pt>
                <c:pt idx="9282">
                  <c:v>0</c:v>
                </c:pt>
                <c:pt idx="9283">
                  <c:v>0</c:v>
                </c:pt>
                <c:pt idx="9284">
                  <c:v>0</c:v>
                </c:pt>
                <c:pt idx="9285">
                  <c:v>0</c:v>
                </c:pt>
                <c:pt idx="9286">
                  <c:v>0</c:v>
                </c:pt>
                <c:pt idx="9287">
                  <c:v>0</c:v>
                </c:pt>
                <c:pt idx="9288">
                  <c:v>0</c:v>
                </c:pt>
                <c:pt idx="9289">
                  <c:v>0</c:v>
                </c:pt>
                <c:pt idx="9290">
                  <c:v>0</c:v>
                </c:pt>
                <c:pt idx="9291">
                  <c:v>0</c:v>
                </c:pt>
                <c:pt idx="9292">
                  <c:v>0</c:v>
                </c:pt>
                <c:pt idx="9293">
                  <c:v>0</c:v>
                </c:pt>
                <c:pt idx="9294">
                  <c:v>0</c:v>
                </c:pt>
                <c:pt idx="9295">
                  <c:v>0</c:v>
                </c:pt>
                <c:pt idx="9296">
                  <c:v>0</c:v>
                </c:pt>
                <c:pt idx="9297">
                  <c:v>0</c:v>
                </c:pt>
                <c:pt idx="9298">
                  <c:v>0</c:v>
                </c:pt>
                <c:pt idx="9299">
                  <c:v>0</c:v>
                </c:pt>
                <c:pt idx="9300">
                  <c:v>0</c:v>
                </c:pt>
                <c:pt idx="9301">
                  <c:v>0</c:v>
                </c:pt>
                <c:pt idx="9302">
                  <c:v>0</c:v>
                </c:pt>
                <c:pt idx="9303">
                  <c:v>0</c:v>
                </c:pt>
                <c:pt idx="9304">
                  <c:v>0</c:v>
                </c:pt>
                <c:pt idx="9305">
                  <c:v>0</c:v>
                </c:pt>
                <c:pt idx="9306">
                  <c:v>0</c:v>
                </c:pt>
                <c:pt idx="9307">
                  <c:v>0</c:v>
                </c:pt>
                <c:pt idx="9308">
                  <c:v>0</c:v>
                </c:pt>
                <c:pt idx="9309">
                  <c:v>0</c:v>
                </c:pt>
                <c:pt idx="9310">
                  <c:v>0</c:v>
                </c:pt>
                <c:pt idx="9311">
                  <c:v>0</c:v>
                </c:pt>
                <c:pt idx="9312">
                  <c:v>0</c:v>
                </c:pt>
                <c:pt idx="9313">
                  <c:v>0</c:v>
                </c:pt>
                <c:pt idx="9314">
                  <c:v>0</c:v>
                </c:pt>
                <c:pt idx="9315">
                  <c:v>0</c:v>
                </c:pt>
                <c:pt idx="9316">
                  <c:v>0</c:v>
                </c:pt>
                <c:pt idx="9317">
                  <c:v>0</c:v>
                </c:pt>
                <c:pt idx="9318">
                  <c:v>0</c:v>
                </c:pt>
                <c:pt idx="9319">
                  <c:v>0</c:v>
                </c:pt>
                <c:pt idx="9320">
                  <c:v>0</c:v>
                </c:pt>
                <c:pt idx="9321">
                  <c:v>0</c:v>
                </c:pt>
                <c:pt idx="9322">
                  <c:v>0</c:v>
                </c:pt>
                <c:pt idx="9323">
                  <c:v>0</c:v>
                </c:pt>
                <c:pt idx="9324">
                  <c:v>0</c:v>
                </c:pt>
                <c:pt idx="9325">
                  <c:v>0</c:v>
                </c:pt>
                <c:pt idx="9326">
                  <c:v>0</c:v>
                </c:pt>
                <c:pt idx="9327">
                  <c:v>0</c:v>
                </c:pt>
                <c:pt idx="9328">
                  <c:v>0</c:v>
                </c:pt>
                <c:pt idx="9329">
                  <c:v>0</c:v>
                </c:pt>
                <c:pt idx="9330">
                  <c:v>0</c:v>
                </c:pt>
                <c:pt idx="9331">
                  <c:v>0</c:v>
                </c:pt>
                <c:pt idx="9332">
                  <c:v>0</c:v>
                </c:pt>
                <c:pt idx="9333">
                  <c:v>0</c:v>
                </c:pt>
                <c:pt idx="9334">
                  <c:v>0</c:v>
                </c:pt>
                <c:pt idx="9335">
                  <c:v>0</c:v>
                </c:pt>
                <c:pt idx="9336">
                  <c:v>0</c:v>
                </c:pt>
                <c:pt idx="9337">
                  <c:v>0</c:v>
                </c:pt>
                <c:pt idx="9338">
                  <c:v>0</c:v>
                </c:pt>
                <c:pt idx="9339">
                  <c:v>0</c:v>
                </c:pt>
                <c:pt idx="9340">
                  <c:v>0</c:v>
                </c:pt>
                <c:pt idx="9341">
                  <c:v>0</c:v>
                </c:pt>
                <c:pt idx="9342">
                  <c:v>0</c:v>
                </c:pt>
                <c:pt idx="9343">
                  <c:v>0</c:v>
                </c:pt>
                <c:pt idx="9344">
                  <c:v>0</c:v>
                </c:pt>
                <c:pt idx="9345">
                  <c:v>0</c:v>
                </c:pt>
                <c:pt idx="9346">
                  <c:v>0</c:v>
                </c:pt>
                <c:pt idx="9347">
                  <c:v>0</c:v>
                </c:pt>
                <c:pt idx="9348">
                  <c:v>0</c:v>
                </c:pt>
                <c:pt idx="9349">
                  <c:v>0</c:v>
                </c:pt>
                <c:pt idx="9350">
                  <c:v>0</c:v>
                </c:pt>
                <c:pt idx="9351">
                  <c:v>0</c:v>
                </c:pt>
                <c:pt idx="9352">
                  <c:v>0</c:v>
                </c:pt>
                <c:pt idx="9353">
                  <c:v>0</c:v>
                </c:pt>
                <c:pt idx="9354">
                  <c:v>0</c:v>
                </c:pt>
                <c:pt idx="9355">
                  <c:v>0</c:v>
                </c:pt>
                <c:pt idx="9356">
                  <c:v>0</c:v>
                </c:pt>
                <c:pt idx="9357">
                  <c:v>0</c:v>
                </c:pt>
                <c:pt idx="9358">
                  <c:v>0</c:v>
                </c:pt>
                <c:pt idx="9359">
                  <c:v>0</c:v>
                </c:pt>
                <c:pt idx="9360">
                  <c:v>0</c:v>
                </c:pt>
                <c:pt idx="9361">
                  <c:v>0</c:v>
                </c:pt>
                <c:pt idx="9362">
                  <c:v>0</c:v>
                </c:pt>
                <c:pt idx="9363">
                  <c:v>0</c:v>
                </c:pt>
                <c:pt idx="9364">
                  <c:v>0</c:v>
                </c:pt>
                <c:pt idx="9365">
                  <c:v>0</c:v>
                </c:pt>
                <c:pt idx="9366">
                  <c:v>0</c:v>
                </c:pt>
                <c:pt idx="9367">
                  <c:v>0</c:v>
                </c:pt>
                <c:pt idx="9368">
                  <c:v>0</c:v>
                </c:pt>
                <c:pt idx="9369">
                  <c:v>0</c:v>
                </c:pt>
                <c:pt idx="9370">
                  <c:v>0</c:v>
                </c:pt>
                <c:pt idx="9371">
                  <c:v>0</c:v>
                </c:pt>
                <c:pt idx="9372">
                  <c:v>0</c:v>
                </c:pt>
                <c:pt idx="9373">
                  <c:v>0</c:v>
                </c:pt>
                <c:pt idx="9374">
                  <c:v>0</c:v>
                </c:pt>
                <c:pt idx="9375">
                  <c:v>0</c:v>
                </c:pt>
                <c:pt idx="9376">
                  <c:v>0</c:v>
                </c:pt>
                <c:pt idx="9377">
                  <c:v>0</c:v>
                </c:pt>
                <c:pt idx="9378">
                  <c:v>0</c:v>
                </c:pt>
                <c:pt idx="9379">
                  <c:v>0</c:v>
                </c:pt>
                <c:pt idx="9380">
                  <c:v>0</c:v>
                </c:pt>
                <c:pt idx="9381">
                  <c:v>0</c:v>
                </c:pt>
                <c:pt idx="9382">
                  <c:v>0</c:v>
                </c:pt>
                <c:pt idx="9383">
                  <c:v>0</c:v>
                </c:pt>
                <c:pt idx="9384">
                  <c:v>0</c:v>
                </c:pt>
                <c:pt idx="9385">
                  <c:v>0</c:v>
                </c:pt>
                <c:pt idx="9386">
                  <c:v>0</c:v>
                </c:pt>
                <c:pt idx="9387">
                  <c:v>0</c:v>
                </c:pt>
                <c:pt idx="9388">
                  <c:v>0</c:v>
                </c:pt>
                <c:pt idx="9389">
                  <c:v>0</c:v>
                </c:pt>
                <c:pt idx="9390">
                  <c:v>0</c:v>
                </c:pt>
                <c:pt idx="9391">
                  <c:v>0</c:v>
                </c:pt>
                <c:pt idx="9392">
                  <c:v>0</c:v>
                </c:pt>
                <c:pt idx="9393">
                  <c:v>0</c:v>
                </c:pt>
                <c:pt idx="9394">
                  <c:v>0</c:v>
                </c:pt>
                <c:pt idx="9395">
                  <c:v>0</c:v>
                </c:pt>
                <c:pt idx="9396">
                  <c:v>0</c:v>
                </c:pt>
                <c:pt idx="9397">
                  <c:v>0</c:v>
                </c:pt>
                <c:pt idx="9398">
                  <c:v>0</c:v>
                </c:pt>
                <c:pt idx="9399">
                  <c:v>0</c:v>
                </c:pt>
                <c:pt idx="9400">
                  <c:v>0</c:v>
                </c:pt>
                <c:pt idx="9401">
                  <c:v>0</c:v>
                </c:pt>
                <c:pt idx="9402">
                  <c:v>0</c:v>
                </c:pt>
                <c:pt idx="9403">
                  <c:v>0</c:v>
                </c:pt>
                <c:pt idx="9404">
                  <c:v>0</c:v>
                </c:pt>
                <c:pt idx="9405">
                  <c:v>0</c:v>
                </c:pt>
                <c:pt idx="9406">
                  <c:v>0</c:v>
                </c:pt>
                <c:pt idx="9407">
                  <c:v>0</c:v>
                </c:pt>
                <c:pt idx="9408">
                  <c:v>0</c:v>
                </c:pt>
                <c:pt idx="9409">
                  <c:v>0</c:v>
                </c:pt>
                <c:pt idx="9410">
                  <c:v>0</c:v>
                </c:pt>
                <c:pt idx="9411">
                  <c:v>0</c:v>
                </c:pt>
                <c:pt idx="9412">
                  <c:v>0</c:v>
                </c:pt>
                <c:pt idx="9413">
                  <c:v>0</c:v>
                </c:pt>
                <c:pt idx="9414">
                  <c:v>0</c:v>
                </c:pt>
                <c:pt idx="9415">
                  <c:v>0</c:v>
                </c:pt>
                <c:pt idx="9416">
                  <c:v>0</c:v>
                </c:pt>
                <c:pt idx="9417">
                  <c:v>0</c:v>
                </c:pt>
                <c:pt idx="9418">
                  <c:v>0</c:v>
                </c:pt>
                <c:pt idx="9419">
                  <c:v>0</c:v>
                </c:pt>
                <c:pt idx="9420">
                  <c:v>0</c:v>
                </c:pt>
                <c:pt idx="9421">
                  <c:v>0</c:v>
                </c:pt>
                <c:pt idx="9422">
                  <c:v>0</c:v>
                </c:pt>
                <c:pt idx="9423">
                  <c:v>0</c:v>
                </c:pt>
                <c:pt idx="9424">
                  <c:v>0</c:v>
                </c:pt>
                <c:pt idx="9425">
                  <c:v>0</c:v>
                </c:pt>
                <c:pt idx="9426">
                  <c:v>0</c:v>
                </c:pt>
                <c:pt idx="9427">
                  <c:v>0</c:v>
                </c:pt>
                <c:pt idx="9428">
                  <c:v>0</c:v>
                </c:pt>
                <c:pt idx="9429">
                  <c:v>0</c:v>
                </c:pt>
                <c:pt idx="9430">
                  <c:v>0</c:v>
                </c:pt>
                <c:pt idx="9431">
                  <c:v>0</c:v>
                </c:pt>
                <c:pt idx="9432">
                  <c:v>0</c:v>
                </c:pt>
                <c:pt idx="9433">
                  <c:v>0</c:v>
                </c:pt>
                <c:pt idx="9434">
                  <c:v>0</c:v>
                </c:pt>
                <c:pt idx="9435">
                  <c:v>0</c:v>
                </c:pt>
                <c:pt idx="9436">
                  <c:v>0</c:v>
                </c:pt>
                <c:pt idx="9437">
                  <c:v>0</c:v>
                </c:pt>
                <c:pt idx="9438">
                  <c:v>0</c:v>
                </c:pt>
                <c:pt idx="9439">
                  <c:v>0</c:v>
                </c:pt>
                <c:pt idx="9440">
                  <c:v>0</c:v>
                </c:pt>
                <c:pt idx="9441">
                  <c:v>0</c:v>
                </c:pt>
                <c:pt idx="9442">
                  <c:v>0</c:v>
                </c:pt>
                <c:pt idx="9443">
                  <c:v>0</c:v>
                </c:pt>
                <c:pt idx="9444">
                  <c:v>0</c:v>
                </c:pt>
                <c:pt idx="9445">
                  <c:v>0</c:v>
                </c:pt>
                <c:pt idx="9446">
                  <c:v>0</c:v>
                </c:pt>
                <c:pt idx="9447">
                  <c:v>0</c:v>
                </c:pt>
                <c:pt idx="9448">
                  <c:v>0</c:v>
                </c:pt>
                <c:pt idx="9449">
                  <c:v>0</c:v>
                </c:pt>
                <c:pt idx="9450">
                  <c:v>0</c:v>
                </c:pt>
                <c:pt idx="9451">
                  <c:v>0</c:v>
                </c:pt>
                <c:pt idx="9452">
                  <c:v>0</c:v>
                </c:pt>
                <c:pt idx="9453">
                  <c:v>0</c:v>
                </c:pt>
                <c:pt idx="9454">
                  <c:v>0</c:v>
                </c:pt>
                <c:pt idx="9455">
                  <c:v>0</c:v>
                </c:pt>
                <c:pt idx="9456">
                  <c:v>0</c:v>
                </c:pt>
                <c:pt idx="9457">
                  <c:v>0</c:v>
                </c:pt>
                <c:pt idx="9458">
                  <c:v>0</c:v>
                </c:pt>
                <c:pt idx="9459">
                  <c:v>0</c:v>
                </c:pt>
                <c:pt idx="9460">
                  <c:v>0</c:v>
                </c:pt>
                <c:pt idx="9461">
                  <c:v>0</c:v>
                </c:pt>
                <c:pt idx="9462">
                  <c:v>0</c:v>
                </c:pt>
                <c:pt idx="9463">
                  <c:v>0</c:v>
                </c:pt>
                <c:pt idx="9464">
                  <c:v>0</c:v>
                </c:pt>
                <c:pt idx="9465">
                  <c:v>0</c:v>
                </c:pt>
                <c:pt idx="9466">
                  <c:v>0</c:v>
                </c:pt>
                <c:pt idx="9467">
                  <c:v>0</c:v>
                </c:pt>
                <c:pt idx="9468">
                  <c:v>0</c:v>
                </c:pt>
                <c:pt idx="9469">
                  <c:v>0</c:v>
                </c:pt>
                <c:pt idx="9470">
                  <c:v>0</c:v>
                </c:pt>
                <c:pt idx="9471">
                  <c:v>0</c:v>
                </c:pt>
                <c:pt idx="9472">
                  <c:v>0</c:v>
                </c:pt>
                <c:pt idx="9473">
                  <c:v>0</c:v>
                </c:pt>
                <c:pt idx="9474">
                  <c:v>0</c:v>
                </c:pt>
                <c:pt idx="9475">
                  <c:v>0</c:v>
                </c:pt>
                <c:pt idx="9476">
                  <c:v>0</c:v>
                </c:pt>
                <c:pt idx="9477">
                  <c:v>0</c:v>
                </c:pt>
                <c:pt idx="9478">
                  <c:v>0</c:v>
                </c:pt>
                <c:pt idx="9479">
                  <c:v>0</c:v>
                </c:pt>
                <c:pt idx="9480">
                  <c:v>0</c:v>
                </c:pt>
                <c:pt idx="9481">
                  <c:v>0</c:v>
                </c:pt>
                <c:pt idx="9482">
                  <c:v>0</c:v>
                </c:pt>
                <c:pt idx="9483">
                  <c:v>0</c:v>
                </c:pt>
                <c:pt idx="9484">
                  <c:v>0</c:v>
                </c:pt>
                <c:pt idx="9485">
                  <c:v>0</c:v>
                </c:pt>
                <c:pt idx="9486">
                  <c:v>0</c:v>
                </c:pt>
                <c:pt idx="9487">
                  <c:v>0</c:v>
                </c:pt>
                <c:pt idx="9488">
                  <c:v>0</c:v>
                </c:pt>
                <c:pt idx="9489">
                  <c:v>0</c:v>
                </c:pt>
                <c:pt idx="9490">
                  <c:v>0</c:v>
                </c:pt>
                <c:pt idx="9491">
                  <c:v>0</c:v>
                </c:pt>
                <c:pt idx="9492">
                  <c:v>0</c:v>
                </c:pt>
                <c:pt idx="9493">
                  <c:v>0</c:v>
                </c:pt>
                <c:pt idx="9494">
                  <c:v>0</c:v>
                </c:pt>
                <c:pt idx="9495">
                  <c:v>0</c:v>
                </c:pt>
                <c:pt idx="9496">
                  <c:v>0</c:v>
                </c:pt>
                <c:pt idx="9497">
                  <c:v>0</c:v>
                </c:pt>
                <c:pt idx="9498">
                  <c:v>0</c:v>
                </c:pt>
                <c:pt idx="9499">
                  <c:v>0</c:v>
                </c:pt>
                <c:pt idx="9500">
                  <c:v>0</c:v>
                </c:pt>
                <c:pt idx="9501">
                  <c:v>0</c:v>
                </c:pt>
                <c:pt idx="9502">
                  <c:v>0</c:v>
                </c:pt>
                <c:pt idx="9503">
                  <c:v>0</c:v>
                </c:pt>
                <c:pt idx="9504">
                  <c:v>0</c:v>
                </c:pt>
                <c:pt idx="9505">
                  <c:v>0</c:v>
                </c:pt>
                <c:pt idx="9506">
                  <c:v>0</c:v>
                </c:pt>
                <c:pt idx="9507">
                  <c:v>0</c:v>
                </c:pt>
                <c:pt idx="9508">
                  <c:v>0</c:v>
                </c:pt>
                <c:pt idx="9509">
                  <c:v>0</c:v>
                </c:pt>
                <c:pt idx="9510">
                  <c:v>0</c:v>
                </c:pt>
                <c:pt idx="9511">
                  <c:v>0</c:v>
                </c:pt>
                <c:pt idx="9512">
                  <c:v>0</c:v>
                </c:pt>
                <c:pt idx="9513">
                  <c:v>0</c:v>
                </c:pt>
                <c:pt idx="9514">
                  <c:v>0</c:v>
                </c:pt>
                <c:pt idx="9515">
                  <c:v>0</c:v>
                </c:pt>
                <c:pt idx="9516">
                  <c:v>0</c:v>
                </c:pt>
                <c:pt idx="9517">
                  <c:v>0</c:v>
                </c:pt>
                <c:pt idx="9518">
                  <c:v>0</c:v>
                </c:pt>
                <c:pt idx="9519">
                  <c:v>0</c:v>
                </c:pt>
                <c:pt idx="9520">
                  <c:v>0</c:v>
                </c:pt>
                <c:pt idx="9521">
                  <c:v>0</c:v>
                </c:pt>
                <c:pt idx="9522">
                  <c:v>0</c:v>
                </c:pt>
                <c:pt idx="9523">
                  <c:v>0</c:v>
                </c:pt>
                <c:pt idx="9524">
                  <c:v>0</c:v>
                </c:pt>
                <c:pt idx="9525">
                  <c:v>0</c:v>
                </c:pt>
                <c:pt idx="9526">
                  <c:v>0</c:v>
                </c:pt>
                <c:pt idx="9527">
                  <c:v>0</c:v>
                </c:pt>
                <c:pt idx="9528">
                  <c:v>0</c:v>
                </c:pt>
                <c:pt idx="9529">
                  <c:v>0</c:v>
                </c:pt>
                <c:pt idx="9530">
                  <c:v>0</c:v>
                </c:pt>
                <c:pt idx="9531">
                  <c:v>0</c:v>
                </c:pt>
                <c:pt idx="9532">
                  <c:v>0</c:v>
                </c:pt>
                <c:pt idx="9533">
                  <c:v>0</c:v>
                </c:pt>
                <c:pt idx="9534">
                  <c:v>0</c:v>
                </c:pt>
                <c:pt idx="9535">
                  <c:v>0</c:v>
                </c:pt>
                <c:pt idx="9536">
                  <c:v>0</c:v>
                </c:pt>
                <c:pt idx="9537">
                  <c:v>0</c:v>
                </c:pt>
                <c:pt idx="9538">
                  <c:v>0</c:v>
                </c:pt>
                <c:pt idx="9539">
                  <c:v>0</c:v>
                </c:pt>
                <c:pt idx="9540">
                  <c:v>0</c:v>
                </c:pt>
                <c:pt idx="9541">
                  <c:v>0</c:v>
                </c:pt>
                <c:pt idx="9542">
                  <c:v>0</c:v>
                </c:pt>
                <c:pt idx="9543">
                  <c:v>0</c:v>
                </c:pt>
                <c:pt idx="9544">
                  <c:v>0</c:v>
                </c:pt>
                <c:pt idx="9545">
                  <c:v>0</c:v>
                </c:pt>
                <c:pt idx="9546">
                  <c:v>0</c:v>
                </c:pt>
                <c:pt idx="9547">
                  <c:v>0</c:v>
                </c:pt>
                <c:pt idx="9548">
                  <c:v>0</c:v>
                </c:pt>
                <c:pt idx="9549">
                  <c:v>0</c:v>
                </c:pt>
                <c:pt idx="9550">
                  <c:v>0</c:v>
                </c:pt>
                <c:pt idx="9551">
                  <c:v>0</c:v>
                </c:pt>
                <c:pt idx="9552">
                  <c:v>0</c:v>
                </c:pt>
                <c:pt idx="9553">
                  <c:v>0</c:v>
                </c:pt>
                <c:pt idx="9554">
                  <c:v>0</c:v>
                </c:pt>
                <c:pt idx="9555">
                  <c:v>0</c:v>
                </c:pt>
                <c:pt idx="9556">
                  <c:v>0</c:v>
                </c:pt>
                <c:pt idx="9557">
                  <c:v>0</c:v>
                </c:pt>
                <c:pt idx="9558">
                  <c:v>0</c:v>
                </c:pt>
                <c:pt idx="9559">
                  <c:v>0</c:v>
                </c:pt>
                <c:pt idx="9560">
                  <c:v>0</c:v>
                </c:pt>
                <c:pt idx="9561">
                  <c:v>0</c:v>
                </c:pt>
                <c:pt idx="9562">
                  <c:v>0</c:v>
                </c:pt>
                <c:pt idx="9563">
                  <c:v>0</c:v>
                </c:pt>
                <c:pt idx="9564">
                  <c:v>0</c:v>
                </c:pt>
                <c:pt idx="9565">
                  <c:v>0</c:v>
                </c:pt>
                <c:pt idx="9566">
                  <c:v>0</c:v>
                </c:pt>
                <c:pt idx="9567">
                  <c:v>0</c:v>
                </c:pt>
                <c:pt idx="9568">
                  <c:v>0</c:v>
                </c:pt>
                <c:pt idx="9569">
                  <c:v>0</c:v>
                </c:pt>
                <c:pt idx="9570">
                  <c:v>0</c:v>
                </c:pt>
                <c:pt idx="9571">
                  <c:v>0</c:v>
                </c:pt>
                <c:pt idx="9572">
                  <c:v>0</c:v>
                </c:pt>
                <c:pt idx="9573">
                  <c:v>0</c:v>
                </c:pt>
                <c:pt idx="9574">
                  <c:v>0</c:v>
                </c:pt>
                <c:pt idx="9575">
                  <c:v>0</c:v>
                </c:pt>
                <c:pt idx="9576">
                  <c:v>0</c:v>
                </c:pt>
                <c:pt idx="9577">
                  <c:v>0</c:v>
                </c:pt>
                <c:pt idx="9578">
                  <c:v>0</c:v>
                </c:pt>
                <c:pt idx="9579">
                  <c:v>0</c:v>
                </c:pt>
                <c:pt idx="9580">
                  <c:v>0</c:v>
                </c:pt>
                <c:pt idx="9581">
                  <c:v>0</c:v>
                </c:pt>
                <c:pt idx="9582">
                  <c:v>0</c:v>
                </c:pt>
                <c:pt idx="9583">
                  <c:v>0</c:v>
                </c:pt>
                <c:pt idx="9584">
                  <c:v>0</c:v>
                </c:pt>
                <c:pt idx="9585">
                  <c:v>0</c:v>
                </c:pt>
                <c:pt idx="9586">
                  <c:v>0</c:v>
                </c:pt>
                <c:pt idx="9587">
                  <c:v>0</c:v>
                </c:pt>
                <c:pt idx="9588">
                  <c:v>0</c:v>
                </c:pt>
                <c:pt idx="9589">
                  <c:v>0</c:v>
                </c:pt>
                <c:pt idx="9590">
                  <c:v>0</c:v>
                </c:pt>
                <c:pt idx="9591">
                  <c:v>0</c:v>
                </c:pt>
                <c:pt idx="9592">
                  <c:v>0</c:v>
                </c:pt>
                <c:pt idx="9593">
                  <c:v>0</c:v>
                </c:pt>
                <c:pt idx="9594">
                  <c:v>0</c:v>
                </c:pt>
                <c:pt idx="9595">
                  <c:v>0</c:v>
                </c:pt>
                <c:pt idx="9596">
                  <c:v>0</c:v>
                </c:pt>
                <c:pt idx="9597">
                  <c:v>0</c:v>
                </c:pt>
                <c:pt idx="9598">
                  <c:v>0</c:v>
                </c:pt>
                <c:pt idx="9599">
                  <c:v>0</c:v>
                </c:pt>
                <c:pt idx="9600">
                  <c:v>0</c:v>
                </c:pt>
                <c:pt idx="9601">
                  <c:v>0</c:v>
                </c:pt>
                <c:pt idx="9602">
                  <c:v>0</c:v>
                </c:pt>
                <c:pt idx="9603">
                  <c:v>0</c:v>
                </c:pt>
                <c:pt idx="9604">
                  <c:v>0</c:v>
                </c:pt>
                <c:pt idx="9605">
                  <c:v>0</c:v>
                </c:pt>
                <c:pt idx="9606">
                  <c:v>0</c:v>
                </c:pt>
                <c:pt idx="9607">
                  <c:v>0</c:v>
                </c:pt>
                <c:pt idx="9608">
                  <c:v>0</c:v>
                </c:pt>
                <c:pt idx="9609">
                  <c:v>0</c:v>
                </c:pt>
                <c:pt idx="9610">
                  <c:v>0</c:v>
                </c:pt>
                <c:pt idx="9611">
                  <c:v>0</c:v>
                </c:pt>
                <c:pt idx="9612">
                  <c:v>0</c:v>
                </c:pt>
                <c:pt idx="9613">
                  <c:v>0</c:v>
                </c:pt>
                <c:pt idx="9614">
                  <c:v>0</c:v>
                </c:pt>
                <c:pt idx="9615">
                  <c:v>0</c:v>
                </c:pt>
                <c:pt idx="9616">
                  <c:v>0</c:v>
                </c:pt>
                <c:pt idx="9617">
                  <c:v>0</c:v>
                </c:pt>
                <c:pt idx="9618">
                  <c:v>0</c:v>
                </c:pt>
                <c:pt idx="9619">
                  <c:v>0</c:v>
                </c:pt>
                <c:pt idx="9620">
                  <c:v>0</c:v>
                </c:pt>
                <c:pt idx="9621">
                  <c:v>0</c:v>
                </c:pt>
                <c:pt idx="9622">
                  <c:v>0</c:v>
                </c:pt>
                <c:pt idx="9623">
                  <c:v>0</c:v>
                </c:pt>
                <c:pt idx="9624">
                  <c:v>0</c:v>
                </c:pt>
                <c:pt idx="9625">
                  <c:v>0</c:v>
                </c:pt>
                <c:pt idx="9626">
                  <c:v>0</c:v>
                </c:pt>
                <c:pt idx="9627">
                  <c:v>0</c:v>
                </c:pt>
                <c:pt idx="9628">
                  <c:v>0</c:v>
                </c:pt>
                <c:pt idx="9629">
                  <c:v>0</c:v>
                </c:pt>
                <c:pt idx="9630">
                  <c:v>0</c:v>
                </c:pt>
                <c:pt idx="9631">
                  <c:v>0</c:v>
                </c:pt>
                <c:pt idx="9632">
                  <c:v>0</c:v>
                </c:pt>
                <c:pt idx="9633">
                  <c:v>0</c:v>
                </c:pt>
                <c:pt idx="9634">
                  <c:v>0</c:v>
                </c:pt>
                <c:pt idx="9635">
                  <c:v>0</c:v>
                </c:pt>
                <c:pt idx="9636">
                  <c:v>0</c:v>
                </c:pt>
                <c:pt idx="9637">
                  <c:v>0</c:v>
                </c:pt>
                <c:pt idx="9638">
                  <c:v>0</c:v>
                </c:pt>
                <c:pt idx="9639">
                  <c:v>0</c:v>
                </c:pt>
                <c:pt idx="9640">
                  <c:v>0</c:v>
                </c:pt>
                <c:pt idx="9641">
                  <c:v>0</c:v>
                </c:pt>
                <c:pt idx="9642">
                  <c:v>0</c:v>
                </c:pt>
                <c:pt idx="9643">
                  <c:v>0</c:v>
                </c:pt>
                <c:pt idx="9644">
                  <c:v>0</c:v>
                </c:pt>
                <c:pt idx="9645">
                  <c:v>0</c:v>
                </c:pt>
                <c:pt idx="9646">
                  <c:v>0</c:v>
                </c:pt>
                <c:pt idx="9647">
                  <c:v>0</c:v>
                </c:pt>
                <c:pt idx="9648">
                  <c:v>0</c:v>
                </c:pt>
                <c:pt idx="9649">
                  <c:v>0</c:v>
                </c:pt>
                <c:pt idx="9650">
                  <c:v>0</c:v>
                </c:pt>
                <c:pt idx="9651">
                  <c:v>0</c:v>
                </c:pt>
                <c:pt idx="9652">
                  <c:v>0</c:v>
                </c:pt>
                <c:pt idx="9653">
                  <c:v>0</c:v>
                </c:pt>
                <c:pt idx="9654">
                  <c:v>0</c:v>
                </c:pt>
                <c:pt idx="9655">
                  <c:v>0</c:v>
                </c:pt>
                <c:pt idx="9656">
                  <c:v>0</c:v>
                </c:pt>
                <c:pt idx="9657">
                  <c:v>0</c:v>
                </c:pt>
                <c:pt idx="9658">
                  <c:v>0</c:v>
                </c:pt>
                <c:pt idx="9659">
                  <c:v>0</c:v>
                </c:pt>
                <c:pt idx="9660">
                  <c:v>0</c:v>
                </c:pt>
                <c:pt idx="9661">
                  <c:v>0</c:v>
                </c:pt>
                <c:pt idx="9662">
                  <c:v>0</c:v>
                </c:pt>
                <c:pt idx="9663">
                  <c:v>0</c:v>
                </c:pt>
                <c:pt idx="9664">
                  <c:v>0</c:v>
                </c:pt>
                <c:pt idx="9665">
                  <c:v>0</c:v>
                </c:pt>
                <c:pt idx="9666">
                  <c:v>0</c:v>
                </c:pt>
                <c:pt idx="9667">
                  <c:v>0</c:v>
                </c:pt>
                <c:pt idx="9668">
                  <c:v>0</c:v>
                </c:pt>
                <c:pt idx="9669">
                  <c:v>0</c:v>
                </c:pt>
                <c:pt idx="9670">
                  <c:v>0</c:v>
                </c:pt>
                <c:pt idx="9671">
                  <c:v>0</c:v>
                </c:pt>
                <c:pt idx="9672">
                  <c:v>0</c:v>
                </c:pt>
                <c:pt idx="9673">
                  <c:v>0</c:v>
                </c:pt>
                <c:pt idx="9674">
                  <c:v>0</c:v>
                </c:pt>
                <c:pt idx="9675">
                  <c:v>0</c:v>
                </c:pt>
                <c:pt idx="9676">
                  <c:v>0</c:v>
                </c:pt>
                <c:pt idx="9677">
                  <c:v>0</c:v>
                </c:pt>
                <c:pt idx="9678">
                  <c:v>0</c:v>
                </c:pt>
                <c:pt idx="9679">
                  <c:v>0</c:v>
                </c:pt>
                <c:pt idx="9680">
                  <c:v>0</c:v>
                </c:pt>
                <c:pt idx="9681">
                  <c:v>0</c:v>
                </c:pt>
                <c:pt idx="9682">
                  <c:v>0</c:v>
                </c:pt>
                <c:pt idx="9683">
                  <c:v>0</c:v>
                </c:pt>
                <c:pt idx="9684">
                  <c:v>0</c:v>
                </c:pt>
                <c:pt idx="9685">
                  <c:v>0</c:v>
                </c:pt>
                <c:pt idx="9686">
                  <c:v>0</c:v>
                </c:pt>
                <c:pt idx="9687">
                  <c:v>0</c:v>
                </c:pt>
                <c:pt idx="9688">
                  <c:v>0</c:v>
                </c:pt>
                <c:pt idx="9689">
                  <c:v>0</c:v>
                </c:pt>
                <c:pt idx="9690">
                  <c:v>0</c:v>
                </c:pt>
                <c:pt idx="9691">
                  <c:v>0</c:v>
                </c:pt>
                <c:pt idx="9692">
                  <c:v>0</c:v>
                </c:pt>
                <c:pt idx="9693">
                  <c:v>0</c:v>
                </c:pt>
                <c:pt idx="9694">
                  <c:v>0</c:v>
                </c:pt>
                <c:pt idx="9695">
                  <c:v>0</c:v>
                </c:pt>
                <c:pt idx="9696">
                  <c:v>0</c:v>
                </c:pt>
                <c:pt idx="9697">
                  <c:v>0</c:v>
                </c:pt>
                <c:pt idx="9698">
                  <c:v>0</c:v>
                </c:pt>
                <c:pt idx="9699">
                  <c:v>0</c:v>
                </c:pt>
                <c:pt idx="9700">
                  <c:v>0</c:v>
                </c:pt>
                <c:pt idx="9701">
                  <c:v>0</c:v>
                </c:pt>
                <c:pt idx="9702">
                  <c:v>0</c:v>
                </c:pt>
                <c:pt idx="9703">
                  <c:v>0</c:v>
                </c:pt>
                <c:pt idx="9704">
                  <c:v>0</c:v>
                </c:pt>
                <c:pt idx="9705">
                  <c:v>0</c:v>
                </c:pt>
                <c:pt idx="9706">
                  <c:v>0</c:v>
                </c:pt>
                <c:pt idx="9707">
                  <c:v>0</c:v>
                </c:pt>
                <c:pt idx="9708">
                  <c:v>0</c:v>
                </c:pt>
                <c:pt idx="9709">
                  <c:v>0</c:v>
                </c:pt>
                <c:pt idx="9710">
                  <c:v>0</c:v>
                </c:pt>
                <c:pt idx="9711">
                  <c:v>0</c:v>
                </c:pt>
                <c:pt idx="9712">
                  <c:v>0</c:v>
                </c:pt>
                <c:pt idx="9713">
                  <c:v>0</c:v>
                </c:pt>
                <c:pt idx="9714">
                  <c:v>0</c:v>
                </c:pt>
                <c:pt idx="9715">
                  <c:v>0</c:v>
                </c:pt>
                <c:pt idx="9716">
                  <c:v>0</c:v>
                </c:pt>
                <c:pt idx="9717">
                  <c:v>0</c:v>
                </c:pt>
                <c:pt idx="9718">
                  <c:v>0</c:v>
                </c:pt>
                <c:pt idx="9719">
                  <c:v>0</c:v>
                </c:pt>
                <c:pt idx="9720">
                  <c:v>0</c:v>
                </c:pt>
                <c:pt idx="9721">
                  <c:v>0</c:v>
                </c:pt>
                <c:pt idx="9722">
                  <c:v>0</c:v>
                </c:pt>
                <c:pt idx="9723">
                  <c:v>0</c:v>
                </c:pt>
                <c:pt idx="9724">
                  <c:v>0</c:v>
                </c:pt>
                <c:pt idx="9725">
                  <c:v>0</c:v>
                </c:pt>
                <c:pt idx="9726">
                  <c:v>0</c:v>
                </c:pt>
                <c:pt idx="9727">
                  <c:v>0</c:v>
                </c:pt>
                <c:pt idx="9728">
                  <c:v>0</c:v>
                </c:pt>
                <c:pt idx="9729">
                  <c:v>0</c:v>
                </c:pt>
                <c:pt idx="9730">
                  <c:v>0</c:v>
                </c:pt>
                <c:pt idx="9731">
                  <c:v>0</c:v>
                </c:pt>
                <c:pt idx="9732">
                  <c:v>0</c:v>
                </c:pt>
                <c:pt idx="9733">
                  <c:v>0</c:v>
                </c:pt>
                <c:pt idx="9734">
                  <c:v>0</c:v>
                </c:pt>
                <c:pt idx="9735">
                  <c:v>0</c:v>
                </c:pt>
                <c:pt idx="9736">
                  <c:v>0</c:v>
                </c:pt>
                <c:pt idx="9737">
                  <c:v>0</c:v>
                </c:pt>
                <c:pt idx="9738">
                  <c:v>0</c:v>
                </c:pt>
                <c:pt idx="9739">
                  <c:v>0</c:v>
                </c:pt>
                <c:pt idx="9740">
                  <c:v>0</c:v>
                </c:pt>
                <c:pt idx="9741">
                  <c:v>0</c:v>
                </c:pt>
                <c:pt idx="9742">
                  <c:v>0</c:v>
                </c:pt>
                <c:pt idx="9743">
                  <c:v>0</c:v>
                </c:pt>
                <c:pt idx="9744">
                  <c:v>0</c:v>
                </c:pt>
                <c:pt idx="9745">
                  <c:v>0</c:v>
                </c:pt>
                <c:pt idx="9746">
                  <c:v>0</c:v>
                </c:pt>
                <c:pt idx="9747">
                  <c:v>0</c:v>
                </c:pt>
                <c:pt idx="9748">
                  <c:v>0</c:v>
                </c:pt>
                <c:pt idx="9749">
                  <c:v>0</c:v>
                </c:pt>
                <c:pt idx="9750">
                  <c:v>0</c:v>
                </c:pt>
                <c:pt idx="9751">
                  <c:v>0</c:v>
                </c:pt>
                <c:pt idx="9752">
                  <c:v>0</c:v>
                </c:pt>
                <c:pt idx="9753">
                  <c:v>0</c:v>
                </c:pt>
                <c:pt idx="9754">
                  <c:v>0</c:v>
                </c:pt>
                <c:pt idx="9755">
                  <c:v>0</c:v>
                </c:pt>
                <c:pt idx="9756">
                  <c:v>0</c:v>
                </c:pt>
                <c:pt idx="9757">
                  <c:v>0</c:v>
                </c:pt>
                <c:pt idx="9758">
                  <c:v>0</c:v>
                </c:pt>
                <c:pt idx="9759">
                  <c:v>0</c:v>
                </c:pt>
                <c:pt idx="9760">
                  <c:v>0</c:v>
                </c:pt>
                <c:pt idx="9761">
                  <c:v>0</c:v>
                </c:pt>
                <c:pt idx="9762">
                  <c:v>0</c:v>
                </c:pt>
                <c:pt idx="9763">
                  <c:v>0</c:v>
                </c:pt>
                <c:pt idx="9764">
                  <c:v>0</c:v>
                </c:pt>
                <c:pt idx="9765">
                  <c:v>0</c:v>
                </c:pt>
                <c:pt idx="9766">
                  <c:v>0</c:v>
                </c:pt>
                <c:pt idx="9767">
                  <c:v>0</c:v>
                </c:pt>
                <c:pt idx="9768">
                  <c:v>0</c:v>
                </c:pt>
                <c:pt idx="9769">
                  <c:v>0</c:v>
                </c:pt>
                <c:pt idx="9770">
                  <c:v>0</c:v>
                </c:pt>
                <c:pt idx="9771">
                  <c:v>0</c:v>
                </c:pt>
                <c:pt idx="9772">
                  <c:v>0</c:v>
                </c:pt>
                <c:pt idx="9773">
                  <c:v>0</c:v>
                </c:pt>
                <c:pt idx="9774">
                  <c:v>0</c:v>
                </c:pt>
                <c:pt idx="9775">
                  <c:v>0</c:v>
                </c:pt>
                <c:pt idx="9776">
                  <c:v>0</c:v>
                </c:pt>
                <c:pt idx="9777">
                  <c:v>0</c:v>
                </c:pt>
                <c:pt idx="9778">
                  <c:v>0</c:v>
                </c:pt>
                <c:pt idx="9779">
                  <c:v>0</c:v>
                </c:pt>
                <c:pt idx="9780">
                  <c:v>0</c:v>
                </c:pt>
                <c:pt idx="9781">
                  <c:v>0</c:v>
                </c:pt>
                <c:pt idx="9782">
                  <c:v>0</c:v>
                </c:pt>
                <c:pt idx="9783">
                  <c:v>0</c:v>
                </c:pt>
                <c:pt idx="9784">
                  <c:v>0</c:v>
                </c:pt>
                <c:pt idx="9785">
                  <c:v>0</c:v>
                </c:pt>
                <c:pt idx="9786">
                  <c:v>0</c:v>
                </c:pt>
                <c:pt idx="9787">
                  <c:v>0</c:v>
                </c:pt>
                <c:pt idx="9788">
                  <c:v>0</c:v>
                </c:pt>
                <c:pt idx="9789">
                  <c:v>0</c:v>
                </c:pt>
                <c:pt idx="9790">
                  <c:v>0</c:v>
                </c:pt>
                <c:pt idx="9791">
                  <c:v>0</c:v>
                </c:pt>
                <c:pt idx="9792">
                  <c:v>0</c:v>
                </c:pt>
                <c:pt idx="9793">
                  <c:v>0</c:v>
                </c:pt>
                <c:pt idx="9794">
                  <c:v>0</c:v>
                </c:pt>
                <c:pt idx="9795">
                  <c:v>0</c:v>
                </c:pt>
                <c:pt idx="9796">
                  <c:v>0</c:v>
                </c:pt>
                <c:pt idx="9797">
                  <c:v>0</c:v>
                </c:pt>
                <c:pt idx="9798">
                  <c:v>0</c:v>
                </c:pt>
                <c:pt idx="9799">
                  <c:v>0</c:v>
                </c:pt>
                <c:pt idx="9800">
                  <c:v>0</c:v>
                </c:pt>
                <c:pt idx="9801">
                  <c:v>0</c:v>
                </c:pt>
                <c:pt idx="9802">
                  <c:v>0</c:v>
                </c:pt>
                <c:pt idx="9803">
                  <c:v>0</c:v>
                </c:pt>
                <c:pt idx="9804">
                  <c:v>0</c:v>
                </c:pt>
                <c:pt idx="9805">
                  <c:v>0</c:v>
                </c:pt>
                <c:pt idx="9806">
                  <c:v>0</c:v>
                </c:pt>
                <c:pt idx="9807">
                  <c:v>0</c:v>
                </c:pt>
                <c:pt idx="9808">
                  <c:v>0</c:v>
                </c:pt>
                <c:pt idx="9809">
                  <c:v>0</c:v>
                </c:pt>
                <c:pt idx="9810">
                  <c:v>0</c:v>
                </c:pt>
                <c:pt idx="9811">
                  <c:v>0</c:v>
                </c:pt>
                <c:pt idx="9812">
                  <c:v>0</c:v>
                </c:pt>
                <c:pt idx="9813">
                  <c:v>0</c:v>
                </c:pt>
                <c:pt idx="9814">
                  <c:v>0</c:v>
                </c:pt>
                <c:pt idx="9815">
                  <c:v>0</c:v>
                </c:pt>
                <c:pt idx="9816">
                  <c:v>0</c:v>
                </c:pt>
                <c:pt idx="9817">
                  <c:v>0</c:v>
                </c:pt>
                <c:pt idx="9818">
                  <c:v>0</c:v>
                </c:pt>
                <c:pt idx="9819">
                  <c:v>0</c:v>
                </c:pt>
                <c:pt idx="9820">
                  <c:v>0</c:v>
                </c:pt>
                <c:pt idx="9821">
                  <c:v>0</c:v>
                </c:pt>
                <c:pt idx="9822">
                  <c:v>0</c:v>
                </c:pt>
                <c:pt idx="9823">
                  <c:v>0</c:v>
                </c:pt>
                <c:pt idx="9824">
                  <c:v>0</c:v>
                </c:pt>
                <c:pt idx="9825">
                  <c:v>0</c:v>
                </c:pt>
                <c:pt idx="9826">
                  <c:v>0</c:v>
                </c:pt>
                <c:pt idx="9827">
                  <c:v>0</c:v>
                </c:pt>
                <c:pt idx="9828">
                  <c:v>0</c:v>
                </c:pt>
                <c:pt idx="9829">
                  <c:v>0</c:v>
                </c:pt>
                <c:pt idx="9830">
                  <c:v>0</c:v>
                </c:pt>
                <c:pt idx="9831">
                  <c:v>0</c:v>
                </c:pt>
                <c:pt idx="9832">
                  <c:v>0</c:v>
                </c:pt>
                <c:pt idx="9833">
                  <c:v>0</c:v>
                </c:pt>
                <c:pt idx="9834">
                  <c:v>0</c:v>
                </c:pt>
                <c:pt idx="9835">
                  <c:v>0</c:v>
                </c:pt>
                <c:pt idx="9836">
                  <c:v>0</c:v>
                </c:pt>
                <c:pt idx="9837">
                  <c:v>0</c:v>
                </c:pt>
                <c:pt idx="9838">
                  <c:v>0</c:v>
                </c:pt>
                <c:pt idx="9839">
                  <c:v>0</c:v>
                </c:pt>
                <c:pt idx="9840">
                  <c:v>0</c:v>
                </c:pt>
                <c:pt idx="9841">
                  <c:v>0</c:v>
                </c:pt>
                <c:pt idx="9842">
                  <c:v>0</c:v>
                </c:pt>
                <c:pt idx="9843">
                  <c:v>0</c:v>
                </c:pt>
                <c:pt idx="9844">
                  <c:v>0</c:v>
                </c:pt>
                <c:pt idx="9845">
                  <c:v>0</c:v>
                </c:pt>
                <c:pt idx="9846">
                  <c:v>0</c:v>
                </c:pt>
                <c:pt idx="9847">
                  <c:v>0</c:v>
                </c:pt>
                <c:pt idx="9848">
                  <c:v>0</c:v>
                </c:pt>
                <c:pt idx="9849">
                  <c:v>0</c:v>
                </c:pt>
                <c:pt idx="9850">
                  <c:v>0</c:v>
                </c:pt>
                <c:pt idx="9851">
                  <c:v>0</c:v>
                </c:pt>
                <c:pt idx="9852">
                  <c:v>0</c:v>
                </c:pt>
                <c:pt idx="9853">
                  <c:v>0</c:v>
                </c:pt>
                <c:pt idx="9854">
                  <c:v>0</c:v>
                </c:pt>
                <c:pt idx="9855">
                  <c:v>0</c:v>
                </c:pt>
                <c:pt idx="9856">
                  <c:v>0</c:v>
                </c:pt>
                <c:pt idx="9857">
                  <c:v>0</c:v>
                </c:pt>
                <c:pt idx="9858">
                  <c:v>0</c:v>
                </c:pt>
                <c:pt idx="9859">
                  <c:v>0</c:v>
                </c:pt>
                <c:pt idx="9860">
                  <c:v>0</c:v>
                </c:pt>
                <c:pt idx="9861">
                  <c:v>0</c:v>
                </c:pt>
                <c:pt idx="9862">
                  <c:v>0</c:v>
                </c:pt>
                <c:pt idx="9863">
                  <c:v>0</c:v>
                </c:pt>
                <c:pt idx="9864">
                  <c:v>0</c:v>
                </c:pt>
                <c:pt idx="9865">
                  <c:v>0</c:v>
                </c:pt>
                <c:pt idx="9866">
                  <c:v>0</c:v>
                </c:pt>
                <c:pt idx="9867">
                  <c:v>0</c:v>
                </c:pt>
                <c:pt idx="9868">
                  <c:v>0</c:v>
                </c:pt>
                <c:pt idx="9869">
                  <c:v>0</c:v>
                </c:pt>
                <c:pt idx="9870">
                  <c:v>0</c:v>
                </c:pt>
                <c:pt idx="9871">
                  <c:v>0</c:v>
                </c:pt>
                <c:pt idx="9872">
                  <c:v>0</c:v>
                </c:pt>
                <c:pt idx="9873">
                  <c:v>0</c:v>
                </c:pt>
                <c:pt idx="9874">
                  <c:v>0</c:v>
                </c:pt>
                <c:pt idx="9875">
                  <c:v>0</c:v>
                </c:pt>
                <c:pt idx="9876">
                  <c:v>0</c:v>
                </c:pt>
                <c:pt idx="9877">
                  <c:v>0</c:v>
                </c:pt>
                <c:pt idx="9878">
                  <c:v>0</c:v>
                </c:pt>
                <c:pt idx="9879">
                  <c:v>0</c:v>
                </c:pt>
                <c:pt idx="9880">
                  <c:v>0</c:v>
                </c:pt>
                <c:pt idx="9881">
                  <c:v>0</c:v>
                </c:pt>
                <c:pt idx="9882">
                  <c:v>0</c:v>
                </c:pt>
                <c:pt idx="9883">
                  <c:v>0</c:v>
                </c:pt>
                <c:pt idx="9884">
                  <c:v>0</c:v>
                </c:pt>
                <c:pt idx="9885">
                  <c:v>0</c:v>
                </c:pt>
                <c:pt idx="9886">
                  <c:v>0</c:v>
                </c:pt>
                <c:pt idx="9887">
                  <c:v>0</c:v>
                </c:pt>
                <c:pt idx="9888">
                  <c:v>0</c:v>
                </c:pt>
                <c:pt idx="9889">
                  <c:v>0</c:v>
                </c:pt>
                <c:pt idx="9890">
                  <c:v>0</c:v>
                </c:pt>
                <c:pt idx="9891">
                  <c:v>0</c:v>
                </c:pt>
                <c:pt idx="9892">
                  <c:v>0</c:v>
                </c:pt>
                <c:pt idx="9893">
                  <c:v>0</c:v>
                </c:pt>
                <c:pt idx="9894">
                  <c:v>0</c:v>
                </c:pt>
                <c:pt idx="9895">
                  <c:v>0</c:v>
                </c:pt>
                <c:pt idx="9896">
                  <c:v>0</c:v>
                </c:pt>
                <c:pt idx="9897">
                  <c:v>0</c:v>
                </c:pt>
                <c:pt idx="9898">
                  <c:v>0</c:v>
                </c:pt>
                <c:pt idx="9899">
                  <c:v>0</c:v>
                </c:pt>
                <c:pt idx="9900">
                  <c:v>0</c:v>
                </c:pt>
                <c:pt idx="9901">
                  <c:v>0</c:v>
                </c:pt>
                <c:pt idx="9902">
                  <c:v>0</c:v>
                </c:pt>
                <c:pt idx="9903">
                  <c:v>0</c:v>
                </c:pt>
                <c:pt idx="9904">
                  <c:v>0</c:v>
                </c:pt>
                <c:pt idx="9905">
                  <c:v>0</c:v>
                </c:pt>
                <c:pt idx="9906">
                  <c:v>0</c:v>
                </c:pt>
                <c:pt idx="9907">
                  <c:v>0</c:v>
                </c:pt>
                <c:pt idx="9908">
                  <c:v>0</c:v>
                </c:pt>
                <c:pt idx="9909">
                  <c:v>0</c:v>
                </c:pt>
                <c:pt idx="9910">
                  <c:v>0</c:v>
                </c:pt>
                <c:pt idx="9911">
                  <c:v>0</c:v>
                </c:pt>
                <c:pt idx="9912">
                  <c:v>0</c:v>
                </c:pt>
                <c:pt idx="9913">
                  <c:v>0</c:v>
                </c:pt>
                <c:pt idx="9914">
                  <c:v>0</c:v>
                </c:pt>
                <c:pt idx="9915">
                  <c:v>0</c:v>
                </c:pt>
                <c:pt idx="9916">
                  <c:v>0</c:v>
                </c:pt>
                <c:pt idx="9917">
                  <c:v>0</c:v>
                </c:pt>
                <c:pt idx="9918">
                  <c:v>0</c:v>
                </c:pt>
                <c:pt idx="9919">
                  <c:v>0</c:v>
                </c:pt>
                <c:pt idx="9920">
                  <c:v>0</c:v>
                </c:pt>
                <c:pt idx="9921">
                  <c:v>0</c:v>
                </c:pt>
                <c:pt idx="9922">
                  <c:v>0</c:v>
                </c:pt>
                <c:pt idx="9923">
                  <c:v>0</c:v>
                </c:pt>
                <c:pt idx="9924">
                  <c:v>0</c:v>
                </c:pt>
                <c:pt idx="9925">
                  <c:v>0</c:v>
                </c:pt>
                <c:pt idx="9926">
                  <c:v>0</c:v>
                </c:pt>
                <c:pt idx="9927">
                  <c:v>0</c:v>
                </c:pt>
                <c:pt idx="9928">
                  <c:v>0</c:v>
                </c:pt>
                <c:pt idx="9929">
                  <c:v>0</c:v>
                </c:pt>
                <c:pt idx="9930">
                  <c:v>0</c:v>
                </c:pt>
                <c:pt idx="9931">
                  <c:v>0</c:v>
                </c:pt>
                <c:pt idx="9932">
                  <c:v>0</c:v>
                </c:pt>
                <c:pt idx="9933">
                  <c:v>0</c:v>
                </c:pt>
                <c:pt idx="9934">
                  <c:v>0</c:v>
                </c:pt>
                <c:pt idx="9935">
                  <c:v>0</c:v>
                </c:pt>
                <c:pt idx="9936">
                  <c:v>0</c:v>
                </c:pt>
                <c:pt idx="9937">
                  <c:v>0</c:v>
                </c:pt>
                <c:pt idx="9938">
                  <c:v>0</c:v>
                </c:pt>
                <c:pt idx="9939">
                  <c:v>0</c:v>
                </c:pt>
                <c:pt idx="9940">
                  <c:v>0</c:v>
                </c:pt>
                <c:pt idx="9941">
                  <c:v>0</c:v>
                </c:pt>
                <c:pt idx="9942">
                  <c:v>0</c:v>
                </c:pt>
                <c:pt idx="9943">
                  <c:v>0</c:v>
                </c:pt>
                <c:pt idx="9944">
                  <c:v>0</c:v>
                </c:pt>
                <c:pt idx="9945">
                  <c:v>0</c:v>
                </c:pt>
                <c:pt idx="9946">
                  <c:v>0</c:v>
                </c:pt>
                <c:pt idx="9947">
                  <c:v>0</c:v>
                </c:pt>
                <c:pt idx="9948">
                  <c:v>0</c:v>
                </c:pt>
                <c:pt idx="9949">
                  <c:v>0</c:v>
                </c:pt>
                <c:pt idx="9950">
                  <c:v>0</c:v>
                </c:pt>
                <c:pt idx="9951">
                  <c:v>0</c:v>
                </c:pt>
                <c:pt idx="9952">
                  <c:v>0</c:v>
                </c:pt>
                <c:pt idx="9953">
                  <c:v>0</c:v>
                </c:pt>
                <c:pt idx="9954">
                  <c:v>0</c:v>
                </c:pt>
                <c:pt idx="9955">
                  <c:v>0</c:v>
                </c:pt>
                <c:pt idx="9956">
                  <c:v>0</c:v>
                </c:pt>
                <c:pt idx="9957">
                  <c:v>0</c:v>
                </c:pt>
                <c:pt idx="9958">
                  <c:v>0</c:v>
                </c:pt>
                <c:pt idx="9959">
                  <c:v>0</c:v>
                </c:pt>
                <c:pt idx="9960">
                  <c:v>0</c:v>
                </c:pt>
                <c:pt idx="9961">
                  <c:v>0</c:v>
                </c:pt>
                <c:pt idx="9962">
                  <c:v>0</c:v>
                </c:pt>
                <c:pt idx="9963">
                  <c:v>0</c:v>
                </c:pt>
                <c:pt idx="9964">
                  <c:v>0</c:v>
                </c:pt>
                <c:pt idx="9965">
                  <c:v>0</c:v>
                </c:pt>
                <c:pt idx="9966">
                  <c:v>0</c:v>
                </c:pt>
                <c:pt idx="9967">
                  <c:v>0</c:v>
                </c:pt>
                <c:pt idx="9968">
                  <c:v>0</c:v>
                </c:pt>
                <c:pt idx="9969">
                  <c:v>0</c:v>
                </c:pt>
                <c:pt idx="9970">
                  <c:v>0</c:v>
                </c:pt>
                <c:pt idx="9971">
                  <c:v>0</c:v>
                </c:pt>
                <c:pt idx="9972">
                  <c:v>0</c:v>
                </c:pt>
                <c:pt idx="9973">
                  <c:v>0</c:v>
                </c:pt>
                <c:pt idx="9974">
                  <c:v>0</c:v>
                </c:pt>
                <c:pt idx="9975">
                  <c:v>0</c:v>
                </c:pt>
                <c:pt idx="9976">
                  <c:v>0</c:v>
                </c:pt>
                <c:pt idx="9977">
                  <c:v>0</c:v>
                </c:pt>
                <c:pt idx="9978">
                  <c:v>0</c:v>
                </c:pt>
                <c:pt idx="9979">
                  <c:v>0</c:v>
                </c:pt>
                <c:pt idx="9980">
                  <c:v>0</c:v>
                </c:pt>
                <c:pt idx="9981">
                  <c:v>0</c:v>
                </c:pt>
                <c:pt idx="9982">
                  <c:v>0</c:v>
                </c:pt>
                <c:pt idx="9983">
                  <c:v>0</c:v>
                </c:pt>
                <c:pt idx="9984">
                  <c:v>0</c:v>
                </c:pt>
                <c:pt idx="9985">
                  <c:v>0</c:v>
                </c:pt>
                <c:pt idx="9986">
                  <c:v>0</c:v>
                </c:pt>
                <c:pt idx="9987">
                  <c:v>0</c:v>
                </c:pt>
                <c:pt idx="9988">
                  <c:v>0</c:v>
                </c:pt>
                <c:pt idx="9989">
                  <c:v>0</c:v>
                </c:pt>
                <c:pt idx="9990">
                  <c:v>0</c:v>
                </c:pt>
                <c:pt idx="9991">
                  <c:v>0</c:v>
                </c:pt>
                <c:pt idx="9992">
                  <c:v>0</c:v>
                </c:pt>
                <c:pt idx="9993">
                  <c:v>0</c:v>
                </c:pt>
                <c:pt idx="9994">
                  <c:v>0</c:v>
                </c:pt>
                <c:pt idx="9995">
                  <c:v>0</c:v>
                </c:pt>
                <c:pt idx="9996">
                  <c:v>0</c:v>
                </c:pt>
                <c:pt idx="9997">
                  <c:v>0</c:v>
                </c:pt>
                <c:pt idx="9998">
                  <c:v>0</c:v>
                </c:pt>
                <c:pt idx="999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3105024"/>
        <c:axId val="1983120256"/>
      </c:scatterChart>
      <c:valAx>
        <c:axId val="198310502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strRef>
              <c:f>Gaussian!$Q$5</c:f>
              <c:strCache>
                <c:ptCount val="1"/>
                <c:pt idx="0">
                  <c:v>Normalized Hamming distance</c:v>
                </c:pt>
              </c:strCache>
            </c:strRef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none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120256"/>
        <c:crosses val="autoZero"/>
        <c:crossBetween val="midCat"/>
        <c:majorUnit val="0.1"/>
      </c:valAx>
      <c:valAx>
        <c:axId val="19831202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none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PDF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116007536810237E-2"/>
              <c:y val="0.393044534127001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none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105024"/>
        <c:crosses val="autoZero"/>
        <c:crossBetween val="midCat"/>
      </c:valAx>
      <c:spPr>
        <a:solidFill>
          <a:schemeClr val="tx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46867398843401"/>
          <c:y val="0.13483741615631376"/>
          <c:w val="0.20282183846701168"/>
          <c:h val="0.240162583843686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1"/>
    </a:solidFill>
    <a:ln>
      <a:noFill/>
    </a:ln>
    <a:effectLst/>
  </c:spPr>
  <c:txPr>
    <a:bodyPr/>
    <a:lstStyle/>
    <a:p>
      <a:pPr>
        <a:defRPr b="1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3C53790-02D7-1A48-9EFC-9F7273B58D1F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7AC31F2-9D2A-FC42-989E-E09F5A3DB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7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82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6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3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21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7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031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85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BF8-2F75-4406-9476-71BA22EDAC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E1BF8-2F75-4406-9476-71BA22EDAC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06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57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C31F2-9D2A-FC42-989E-E09F5A3DB5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7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EA896-5584-4E82-8462-D4743E14144A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998CB-E1EE-43B7-A23B-37DF9792790D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5DD0E-B8DC-4AF4-995F-912141CE78F5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445BA-3B4B-4A27-B34A-A5DAF5703E67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2" y="6407154"/>
            <a:ext cx="2133600" cy="365125"/>
          </a:xfrm>
        </p:spPr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B54B6-F516-4989-9DD9-B2B916C0E657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DCFB-FF19-4116-AB57-84F26E40B3F8}" type="datetime1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4FB87-D7D0-464D-9A68-8CDD5A5ED06D}" type="datetime1">
              <a:rPr lang="en-US" smtClean="0"/>
              <a:t>7/10/2018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A960-F190-4A4D-A2D9-CB3471E970A5}" type="datetime1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B81F-4DA1-41EA-A381-C04A566D040A}" type="datetime1">
              <a:rPr lang="en-US" smtClean="0"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A03-B73A-4179-9AF6-4FD88070D6AB}" type="datetime1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70A1-E948-4CEC-8E42-34573DBF9331}" type="datetime1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16659-52EE-41D6-A8C4-EB818C0B7FAC}" type="datetime1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2" y="64071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079E9-1580-5140-820B-6DA2A2AA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6" y="1579923"/>
            <a:ext cx="8826759" cy="1470025"/>
          </a:xfrm>
        </p:spPr>
        <p:txBody>
          <a:bodyPr>
            <a:noAutofit/>
          </a:bodyPr>
          <a:lstStyle/>
          <a:p>
            <a:r>
              <a:rPr lang="en-US" sz="3800" b="1" dirty="0"/>
              <a:t>An EMG Gesture Recognition System with Flexible High-Density Sensors and </a:t>
            </a: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sz="3800" b="1" dirty="0" smtClean="0"/>
              <a:t>Brain-Inspired </a:t>
            </a:r>
            <a:r>
              <a:rPr lang="en-US" sz="3800" b="1" dirty="0"/>
              <a:t>High-Dimensional Classifier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869" y="3808050"/>
            <a:ext cx="8266923" cy="1752600"/>
          </a:xfrm>
        </p:spPr>
        <p:txBody>
          <a:bodyPr>
            <a:normAutofit/>
          </a:bodyPr>
          <a:lstStyle/>
          <a:p>
            <a:r>
              <a:rPr lang="en-US" sz="2400" dirty="0"/>
              <a:t>Ali </a:t>
            </a:r>
            <a:r>
              <a:rPr lang="en-US" sz="2400" dirty="0" err="1"/>
              <a:t>Moin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r>
              <a:rPr lang="en-US" sz="2400" dirty="0"/>
              <a:t>Andy Zhou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r>
              <a:rPr lang="en-US" sz="2400" dirty="0"/>
              <a:t>Abbas Rahimi</a:t>
            </a:r>
            <a:r>
              <a:rPr lang="en-US" sz="2400" baseline="30000" dirty="0"/>
              <a:t>∗†</a:t>
            </a:r>
            <a:r>
              <a:rPr lang="en-US" sz="2400" dirty="0"/>
              <a:t>, Simone </a:t>
            </a:r>
            <a:r>
              <a:rPr lang="en-US" sz="2400" dirty="0" err="1"/>
              <a:t>Benatti</a:t>
            </a:r>
            <a:r>
              <a:rPr lang="en-US" sz="2400" baseline="30000" dirty="0" smtClean="0"/>
              <a:t>‡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Alisha </a:t>
            </a:r>
            <a:r>
              <a:rPr lang="en-US" sz="2400" dirty="0"/>
              <a:t>Menon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r>
              <a:rPr lang="en-US" sz="2400" dirty="0" err="1"/>
              <a:t>Senam</a:t>
            </a:r>
            <a:r>
              <a:rPr lang="en-US" sz="2400" dirty="0"/>
              <a:t> </a:t>
            </a:r>
            <a:r>
              <a:rPr lang="en-US" sz="2400" dirty="0" err="1"/>
              <a:t>Tamakloe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r>
              <a:rPr lang="en-US" sz="2400" dirty="0"/>
              <a:t>Jonathan Ting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Natasha </a:t>
            </a:r>
            <a:r>
              <a:rPr lang="en-US" sz="2400" dirty="0"/>
              <a:t>Yamamoto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r>
              <a:rPr lang="en-US" sz="2400" dirty="0"/>
              <a:t>Yasser Khan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r>
              <a:rPr lang="en-US" sz="2400" dirty="0"/>
              <a:t>Fred </a:t>
            </a:r>
            <a:r>
              <a:rPr lang="en-US" sz="2400" dirty="0" err="1"/>
              <a:t>Burghardt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/>
              <a:t>Luca </a:t>
            </a:r>
            <a:r>
              <a:rPr lang="en-US" sz="2400" dirty="0" err="1"/>
              <a:t>Benini</a:t>
            </a:r>
            <a:r>
              <a:rPr lang="en-US" sz="2400" baseline="30000" dirty="0"/>
              <a:t>†‡</a:t>
            </a:r>
            <a:r>
              <a:rPr lang="en-US" sz="2400" dirty="0"/>
              <a:t>, Ana C. Arias</a:t>
            </a:r>
            <a:r>
              <a:rPr lang="en-US" sz="2400" baseline="30000" dirty="0" smtClean="0"/>
              <a:t>∗</a:t>
            </a:r>
            <a:r>
              <a:rPr lang="en-US" sz="2400" dirty="0" smtClean="0"/>
              <a:t>, </a:t>
            </a:r>
            <a:r>
              <a:rPr lang="en-US" sz="2400" dirty="0"/>
              <a:t>Jan M. </a:t>
            </a:r>
            <a:r>
              <a:rPr lang="en-US" sz="2400" dirty="0" err="1"/>
              <a:t>Rabaey</a:t>
            </a:r>
            <a:r>
              <a:rPr lang="en-US" sz="2400" baseline="30000" dirty="0"/>
              <a:t>∗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47868" y="5638799"/>
            <a:ext cx="8266923" cy="1054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aseline="30000" dirty="0" smtClean="0"/>
              <a:t>∗</a:t>
            </a:r>
            <a:r>
              <a:rPr lang="en-US" sz="2200" dirty="0" smtClean="0"/>
              <a:t>UC Berkeley, </a:t>
            </a:r>
            <a:r>
              <a:rPr lang="en-US" sz="2400" baseline="30000" dirty="0" smtClean="0"/>
              <a:t>†</a:t>
            </a:r>
            <a:r>
              <a:rPr lang="en-US" sz="2200" dirty="0" smtClean="0"/>
              <a:t>ETH Zurich, and </a:t>
            </a:r>
            <a:r>
              <a:rPr lang="en-US" sz="2000" baseline="30000" dirty="0"/>
              <a:t>‡</a:t>
            </a:r>
            <a:r>
              <a:rPr lang="en-US" sz="2200" dirty="0" smtClean="0"/>
              <a:t>University of Bologna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851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>
            <a:spLocks noGrp="1"/>
          </p:cNvSpPr>
          <p:nvPr>
            <p:ph type="title"/>
          </p:nvPr>
        </p:nvSpPr>
        <p:spPr>
          <a:xfrm>
            <a:off x="68598" y="142752"/>
            <a:ext cx="8904714" cy="639762"/>
          </a:xfrm>
        </p:spPr>
        <p:txBody>
          <a:bodyPr>
            <a:noAutofit/>
          </a:bodyPr>
          <a:lstStyle/>
          <a:p>
            <a:r>
              <a:rPr lang="en-US" sz="4200" dirty="0"/>
              <a:t>HD Processing for Gesture Recognition</a:t>
            </a:r>
            <a:endParaRPr lang="en-US" sz="4200" b="1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794191-A4D3-814B-BE67-98B15D6DD5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5416" y="1698418"/>
            <a:ext cx="8973312" cy="3795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6D98-55CB-7C40-B180-75B819177ED5}"/>
              </a:ext>
            </a:extLst>
          </p:cNvPr>
          <p:cNvSpPr/>
          <p:nvPr/>
        </p:nvSpPr>
        <p:spPr>
          <a:xfrm>
            <a:off x="637309" y="1551708"/>
            <a:ext cx="3528291" cy="2970949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A68339-00E2-9A41-B9BA-01ABE9CC67A5}"/>
              </a:ext>
            </a:extLst>
          </p:cNvPr>
          <p:cNvSpPr txBox="1"/>
          <p:nvPr/>
        </p:nvSpPr>
        <p:spPr>
          <a:xfrm>
            <a:off x="569826" y="1213154"/>
            <a:ext cx="209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Preprocessing Chain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F3887-D25B-994F-8731-6223257665A3}"/>
              </a:ext>
            </a:extLst>
          </p:cNvPr>
          <p:cNvSpPr/>
          <p:nvPr/>
        </p:nvSpPr>
        <p:spPr>
          <a:xfrm>
            <a:off x="4713196" y="1551709"/>
            <a:ext cx="1848970" cy="2970948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2ADB16-8E3E-7A4E-8350-F6641DE41ED5}"/>
              </a:ext>
            </a:extLst>
          </p:cNvPr>
          <p:cNvSpPr txBox="1"/>
          <p:nvPr/>
        </p:nvSpPr>
        <p:spPr>
          <a:xfrm>
            <a:off x="4676609" y="1213154"/>
            <a:ext cx="1724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Spatial Encoding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5718A1-72D1-C545-9722-48E1A56E292C}"/>
              </a:ext>
            </a:extLst>
          </p:cNvPr>
          <p:cNvSpPr/>
          <p:nvPr/>
        </p:nvSpPr>
        <p:spPr>
          <a:xfrm>
            <a:off x="6710082" y="2904565"/>
            <a:ext cx="1921419" cy="995082"/>
          </a:xfrm>
          <a:prstGeom prst="rect">
            <a:avLst/>
          </a:prstGeom>
          <a:noFill/>
          <a:ln w="19050" cmpd="sng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1693700-C4E3-B247-842A-2059B6F5747E}"/>
              </a:ext>
            </a:extLst>
          </p:cNvPr>
          <p:cNvSpPr txBox="1"/>
          <p:nvPr/>
        </p:nvSpPr>
        <p:spPr>
          <a:xfrm>
            <a:off x="6635236" y="2547402"/>
            <a:ext cx="2144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Temporal Encoding</a:t>
            </a:r>
          </a:p>
        </p:txBody>
      </p:sp>
    </p:spTree>
    <p:extLst>
      <p:ext uri="{BB962C8B-B14F-4D97-AF65-F5344CB8AC3E}">
        <p14:creationId xmlns:p14="http://schemas.microsoft.com/office/powerpoint/2010/main" val="42770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>
            <a:spLocks noGrp="1"/>
          </p:cNvSpPr>
          <p:nvPr>
            <p:ph type="title"/>
          </p:nvPr>
        </p:nvSpPr>
        <p:spPr>
          <a:xfrm>
            <a:off x="68598" y="142752"/>
            <a:ext cx="8904714" cy="639762"/>
          </a:xfrm>
        </p:spPr>
        <p:txBody>
          <a:bodyPr>
            <a:noAutofit/>
          </a:bodyPr>
          <a:lstStyle/>
          <a:p>
            <a:r>
              <a:rPr lang="en-US" sz="4200" dirty="0"/>
              <a:t>HD Processing for Gesture Recognition</a:t>
            </a:r>
            <a:endParaRPr lang="en-US" sz="4200" b="1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794191-A4D3-814B-BE67-98B15D6DD5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5416" y="1698418"/>
            <a:ext cx="8973312" cy="3795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6D98-55CB-7C40-B180-75B819177ED5}"/>
              </a:ext>
            </a:extLst>
          </p:cNvPr>
          <p:cNvSpPr/>
          <p:nvPr/>
        </p:nvSpPr>
        <p:spPr>
          <a:xfrm>
            <a:off x="637309" y="1551708"/>
            <a:ext cx="3528291" cy="2970949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A68339-00E2-9A41-B9BA-01ABE9CC67A5}"/>
              </a:ext>
            </a:extLst>
          </p:cNvPr>
          <p:cNvSpPr txBox="1"/>
          <p:nvPr/>
        </p:nvSpPr>
        <p:spPr>
          <a:xfrm>
            <a:off x="569826" y="1213154"/>
            <a:ext cx="209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Preprocessing Chain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F3887-D25B-994F-8731-6223257665A3}"/>
              </a:ext>
            </a:extLst>
          </p:cNvPr>
          <p:cNvSpPr/>
          <p:nvPr/>
        </p:nvSpPr>
        <p:spPr>
          <a:xfrm>
            <a:off x="4713196" y="1551709"/>
            <a:ext cx="1848970" cy="2970948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2ADB16-8E3E-7A4E-8350-F6641DE41ED5}"/>
              </a:ext>
            </a:extLst>
          </p:cNvPr>
          <p:cNvSpPr txBox="1"/>
          <p:nvPr/>
        </p:nvSpPr>
        <p:spPr>
          <a:xfrm>
            <a:off x="4676609" y="1213154"/>
            <a:ext cx="1724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Spatial Encoding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5718A1-72D1-C545-9722-48E1A56E292C}"/>
              </a:ext>
            </a:extLst>
          </p:cNvPr>
          <p:cNvSpPr/>
          <p:nvPr/>
        </p:nvSpPr>
        <p:spPr>
          <a:xfrm>
            <a:off x="6710082" y="2904565"/>
            <a:ext cx="1921419" cy="995082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1693700-C4E3-B247-842A-2059B6F5747E}"/>
              </a:ext>
            </a:extLst>
          </p:cNvPr>
          <p:cNvSpPr txBox="1"/>
          <p:nvPr/>
        </p:nvSpPr>
        <p:spPr>
          <a:xfrm>
            <a:off x="6635236" y="2547402"/>
            <a:ext cx="2144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Temporal Encoding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1E0E866-3121-194B-B263-B18938FD2EC6}"/>
              </a:ext>
            </a:extLst>
          </p:cNvPr>
          <p:cNvSpPr/>
          <p:nvPr/>
        </p:nvSpPr>
        <p:spPr>
          <a:xfrm>
            <a:off x="6164630" y="4619637"/>
            <a:ext cx="1077902" cy="995082"/>
          </a:xfrm>
          <a:prstGeom prst="rect">
            <a:avLst/>
          </a:prstGeom>
          <a:noFill/>
          <a:ln w="19050" cmpd="sng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7A8FF2-9FD8-A541-A634-869526BF2584}"/>
              </a:ext>
            </a:extLst>
          </p:cNvPr>
          <p:cNvSpPr txBox="1"/>
          <p:nvPr/>
        </p:nvSpPr>
        <p:spPr>
          <a:xfrm>
            <a:off x="6067725" y="5596530"/>
            <a:ext cx="719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Train</a:t>
            </a:r>
          </a:p>
        </p:txBody>
      </p:sp>
    </p:spTree>
    <p:extLst>
      <p:ext uri="{BB962C8B-B14F-4D97-AF65-F5344CB8AC3E}">
        <p14:creationId xmlns:p14="http://schemas.microsoft.com/office/powerpoint/2010/main" val="23949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>
            <a:spLocks noGrp="1"/>
          </p:cNvSpPr>
          <p:nvPr>
            <p:ph type="title"/>
          </p:nvPr>
        </p:nvSpPr>
        <p:spPr>
          <a:xfrm>
            <a:off x="68598" y="142752"/>
            <a:ext cx="8904714" cy="639762"/>
          </a:xfrm>
        </p:spPr>
        <p:txBody>
          <a:bodyPr>
            <a:noAutofit/>
          </a:bodyPr>
          <a:lstStyle/>
          <a:p>
            <a:r>
              <a:rPr lang="en-US" sz="4200" dirty="0"/>
              <a:t>HD Processing for Gesture Recognition</a:t>
            </a:r>
            <a:endParaRPr lang="en-US" sz="4200" b="1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794191-A4D3-814B-BE67-98B15D6DD5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5416" y="1698418"/>
            <a:ext cx="8973312" cy="3795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6D98-55CB-7C40-B180-75B819177ED5}"/>
              </a:ext>
            </a:extLst>
          </p:cNvPr>
          <p:cNvSpPr/>
          <p:nvPr/>
        </p:nvSpPr>
        <p:spPr>
          <a:xfrm>
            <a:off x="637309" y="1551708"/>
            <a:ext cx="3528291" cy="2970949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A68339-00E2-9A41-B9BA-01ABE9CC67A5}"/>
              </a:ext>
            </a:extLst>
          </p:cNvPr>
          <p:cNvSpPr txBox="1"/>
          <p:nvPr/>
        </p:nvSpPr>
        <p:spPr>
          <a:xfrm>
            <a:off x="569826" y="1213154"/>
            <a:ext cx="209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Preprocessing Chain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F3887-D25B-994F-8731-6223257665A3}"/>
              </a:ext>
            </a:extLst>
          </p:cNvPr>
          <p:cNvSpPr/>
          <p:nvPr/>
        </p:nvSpPr>
        <p:spPr>
          <a:xfrm>
            <a:off x="4713196" y="1551709"/>
            <a:ext cx="1848970" cy="2970948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2ADB16-8E3E-7A4E-8350-F6641DE41ED5}"/>
              </a:ext>
            </a:extLst>
          </p:cNvPr>
          <p:cNvSpPr txBox="1"/>
          <p:nvPr/>
        </p:nvSpPr>
        <p:spPr>
          <a:xfrm>
            <a:off x="4676609" y="1213154"/>
            <a:ext cx="1724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Spatial Encoding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5718A1-72D1-C545-9722-48E1A56E292C}"/>
              </a:ext>
            </a:extLst>
          </p:cNvPr>
          <p:cNvSpPr/>
          <p:nvPr/>
        </p:nvSpPr>
        <p:spPr>
          <a:xfrm>
            <a:off x="6710082" y="2904565"/>
            <a:ext cx="1921419" cy="995082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1693700-C4E3-B247-842A-2059B6F5747E}"/>
              </a:ext>
            </a:extLst>
          </p:cNvPr>
          <p:cNvSpPr txBox="1"/>
          <p:nvPr/>
        </p:nvSpPr>
        <p:spPr>
          <a:xfrm>
            <a:off x="6635236" y="2547402"/>
            <a:ext cx="2144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Temporal Encoding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1E0E866-3121-194B-B263-B18938FD2EC6}"/>
              </a:ext>
            </a:extLst>
          </p:cNvPr>
          <p:cNvSpPr/>
          <p:nvPr/>
        </p:nvSpPr>
        <p:spPr>
          <a:xfrm>
            <a:off x="6164630" y="4619637"/>
            <a:ext cx="1077902" cy="995082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7A8FF2-9FD8-A541-A634-869526BF2584}"/>
              </a:ext>
            </a:extLst>
          </p:cNvPr>
          <p:cNvSpPr txBox="1"/>
          <p:nvPr/>
        </p:nvSpPr>
        <p:spPr>
          <a:xfrm>
            <a:off x="6067725" y="5596530"/>
            <a:ext cx="719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Train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092D957-0E3E-2143-A3E9-A09ADBB6A1A3}"/>
              </a:ext>
            </a:extLst>
          </p:cNvPr>
          <p:cNvSpPr/>
          <p:nvPr/>
        </p:nvSpPr>
        <p:spPr>
          <a:xfrm>
            <a:off x="8041877" y="4610684"/>
            <a:ext cx="725636" cy="995082"/>
          </a:xfrm>
          <a:prstGeom prst="rect">
            <a:avLst/>
          </a:prstGeom>
          <a:noFill/>
          <a:ln w="19050" cmpd="sng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32B1CFC-A174-8C41-98C7-DA3BFFC00990}"/>
              </a:ext>
            </a:extLst>
          </p:cNvPr>
          <p:cNvSpPr txBox="1"/>
          <p:nvPr/>
        </p:nvSpPr>
        <p:spPr>
          <a:xfrm>
            <a:off x="7945061" y="5572285"/>
            <a:ext cx="719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7094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331" y="0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Many Variants of Same </a:t>
            </a:r>
            <a:r>
              <a:rPr lang="mr-IN" dirty="0"/>
              <a:t>…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111151"/>
              </p:ext>
            </p:extLst>
          </p:nvPr>
        </p:nvGraphicFramePr>
        <p:xfrm>
          <a:off x="77187" y="4702504"/>
          <a:ext cx="6063448" cy="196291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4090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6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49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67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66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49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Applications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#I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#C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HD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Baseline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Language identification</a:t>
                      </a:r>
                      <a:r>
                        <a:rPr lang="en-US" sz="1600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[ISLPED’16]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21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96.7%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97.9%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Text categorization</a:t>
                      </a:r>
                      <a:r>
                        <a:rPr lang="en-US" sz="1600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[DATE’16]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8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94.2%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86.4%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Speech recognition 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[ICRC’17]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26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de-CH" sz="1600" b="0" dirty="0">
                          <a:latin typeface="+mn-lt"/>
                        </a:rPr>
                        <a:t>95.3%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de-CH" sz="1600" b="0" dirty="0">
                          <a:latin typeface="+mn-lt"/>
                        </a:rPr>
                        <a:t>93.6%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5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EMG gesture recognition [ICRC’16]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4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5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97.8%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89.7%</a:t>
                      </a:r>
                      <a:endParaRPr lang="en-US" sz="1600" b="0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Flexible EMG </a:t>
                      </a:r>
                      <a:r>
                        <a:rPr lang="en-US" sz="16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[this</a:t>
                      </a:r>
                      <a:r>
                        <a:rPr lang="en-US" sz="1600" b="1" baseline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work</a:t>
                      </a:r>
                      <a:r>
                        <a:rPr lang="en-US" sz="1600" b="1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]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64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5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96.6%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88.9%</a:t>
                      </a: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5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EEG brain-machine</a:t>
                      </a:r>
                      <a:r>
                        <a:rPr lang="en-US" sz="1600" b="1" baseline="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interface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 [BICT’17]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64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2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74.5%</a:t>
                      </a: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</a:pPr>
                      <a:r>
                        <a:rPr lang="en-US" sz="1600" b="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a:t>69.5%</a:t>
                      </a: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3433376477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2" y="2583021"/>
            <a:ext cx="4199138" cy="19955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59579" y="4702504"/>
            <a:ext cx="360000" cy="1962912"/>
          </a:xfrm>
          <a:prstGeom prst="rect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04945" y="4703980"/>
            <a:ext cx="360000" cy="1961435"/>
          </a:xfrm>
          <a:prstGeom prst="rect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59296" y="4594247"/>
            <a:ext cx="29722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2× lower energy than SVM</a:t>
            </a:r>
            <a:endParaRPr lang="en-US" sz="1700" dirty="0"/>
          </a:p>
          <a:p>
            <a:pPr algn="ctr"/>
            <a:r>
              <a:rPr lang="en-US" sz="2000" b="1" dirty="0">
                <a:solidFill>
                  <a:srgbClr val="FFC000"/>
                </a:solidFill>
              </a:rPr>
              <a:t>Embedded Accelerator </a:t>
            </a:r>
            <a:r>
              <a:rPr lang="en-US" sz="1600" b="1" dirty="0">
                <a:solidFill>
                  <a:srgbClr val="FFC000"/>
                </a:solidFill>
              </a:rPr>
              <a:t>(</a:t>
            </a:r>
            <a:r>
              <a:rPr lang="fr-FR" sz="1600" b="1" dirty="0">
                <a:solidFill>
                  <a:srgbClr val="FFC000"/>
                </a:solidFill>
              </a:rPr>
              <a:t>28nm, 1.5mm</a:t>
            </a:r>
            <a:r>
              <a:rPr lang="fr-FR" sz="1600" b="1" baseline="30000" dirty="0">
                <a:solidFill>
                  <a:srgbClr val="FFC000"/>
                </a:solidFill>
              </a:rPr>
              <a:t>2</a:t>
            </a:r>
            <a:r>
              <a:rPr lang="fr-FR" sz="1600" b="1" dirty="0">
                <a:solidFill>
                  <a:srgbClr val="FFC000"/>
                </a:solidFill>
              </a:rPr>
              <a:t>, 2mW</a:t>
            </a:r>
            <a:r>
              <a:rPr lang="en-US" sz="1600" b="1" dirty="0">
                <a:solidFill>
                  <a:srgbClr val="FFC000"/>
                </a:solidFill>
              </a:rPr>
              <a:t>) [DAC’18]</a:t>
            </a:r>
            <a:endParaRPr lang="en-US" sz="2000" b="1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256 channels: 10 </a:t>
            </a:r>
            <a:r>
              <a:rPr lang="en-US" dirty="0" err="1"/>
              <a:t>ms</a:t>
            </a:r>
            <a:r>
              <a:rPr lang="en-US" dirty="0"/>
              <a:t> real-time constraints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10× lower energy than ARM Cortex-M4</a:t>
            </a:r>
            <a:endParaRPr lang="de-CH" dirty="0"/>
          </a:p>
        </p:txBody>
      </p:sp>
      <p:sp>
        <p:nvSpPr>
          <p:cNvPr id="11" name="Rectangle 10"/>
          <p:cNvSpPr/>
          <p:nvPr/>
        </p:nvSpPr>
        <p:spPr>
          <a:xfrm>
            <a:off x="76107" y="5827801"/>
            <a:ext cx="6064527" cy="274419"/>
          </a:xfrm>
          <a:prstGeom prst="rect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215" y="5827802"/>
            <a:ext cx="6064527" cy="837368"/>
          </a:xfrm>
          <a:prstGeom prst="rect">
            <a:avLst/>
          </a:prstGeom>
          <a:noFill/>
          <a:ln w="28575" cmpd="sng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91" y="371490"/>
            <a:ext cx="4539885" cy="2249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045" y="1460985"/>
            <a:ext cx="4440757" cy="25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1" grpId="0" animBg="1"/>
      <p:bldP spid="11" grpId="1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D4349-FE4C-1242-90FD-82FF5C52E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2" y="23880"/>
            <a:ext cx="495363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System </a:t>
            </a:r>
            <a:r>
              <a:rPr lang="en-US" dirty="0" smtClean="0"/>
              <a:t>Components</a:t>
            </a:r>
            <a:br>
              <a:rPr lang="en-US" dirty="0" smtClean="0"/>
            </a:br>
            <a:r>
              <a:rPr lang="en-US" dirty="0"/>
              <a:t>f</a:t>
            </a:r>
            <a:r>
              <a:rPr lang="en-US" dirty="0" smtClean="0"/>
              <a:t>or Flexible EMG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2DD25E-7C20-5045-91DF-F001A064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14</a:t>
            </a:fld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3B93CD9A-49C9-234A-AA56-0D61A384D09F}"/>
              </a:ext>
            </a:extLst>
          </p:cNvPr>
          <p:cNvSpPr/>
          <p:nvPr/>
        </p:nvSpPr>
        <p:spPr>
          <a:xfrm flipV="1">
            <a:off x="6547835" y="2735374"/>
            <a:ext cx="2510185" cy="2977661"/>
          </a:xfrm>
          <a:custGeom>
            <a:avLst/>
            <a:gdLst>
              <a:gd name="connsiteX0" fmla="*/ 1797539 w 2852616"/>
              <a:gd name="connsiteY0" fmla="*/ 29308 h 3790462"/>
              <a:gd name="connsiteX1" fmla="*/ 1797539 w 2852616"/>
              <a:gd name="connsiteY1" fmla="*/ 29308 h 3790462"/>
              <a:gd name="connsiteX2" fmla="*/ 1690077 w 2852616"/>
              <a:gd name="connsiteY2" fmla="*/ 39077 h 3790462"/>
              <a:gd name="connsiteX3" fmla="*/ 1651000 w 2852616"/>
              <a:gd name="connsiteY3" fmla="*/ 48846 h 3790462"/>
              <a:gd name="connsiteX4" fmla="*/ 537308 w 2852616"/>
              <a:gd name="connsiteY4" fmla="*/ 58616 h 3790462"/>
              <a:gd name="connsiteX5" fmla="*/ 400539 w 2852616"/>
              <a:gd name="connsiteY5" fmla="*/ 68385 h 3790462"/>
              <a:gd name="connsiteX6" fmla="*/ 263769 w 2852616"/>
              <a:gd name="connsiteY6" fmla="*/ 87923 h 3790462"/>
              <a:gd name="connsiteX7" fmla="*/ 234462 w 2852616"/>
              <a:gd name="connsiteY7" fmla="*/ 97693 h 3790462"/>
              <a:gd name="connsiteX8" fmla="*/ 195385 w 2852616"/>
              <a:gd name="connsiteY8" fmla="*/ 107462 h 3790462"/>
              <a:gd name="connsiteX9" fmla="*/ 156308 w 2852616"/>
              <a:gd name="connsiteY9" fmla="*/ 127000 h 3790462"/>
              <a:gd name="connsiteX10" fmla="*/ 97692 w 2852616"/>
              <a:gd name="connsiteY10" fmla="*/ 185616 h 3790462"/>
              <a:gd name="connsiteX11" fmla="*/ 68385 w 2852616"/>
              <a:gd name="connsiteY11" fmla="*/ 214923 h 3790462"/>
              <a:gd name="connsiteX12" fmla="*/ 58616 w 2852616"/>
              <a:gd name="connsiteY12" fmla="*/ 244231 h 3790462"/>
              <a:gd name="connsiteX13" fmla="*/ 39077 w 2852616"/>
              <a:gd name="connsiteY13" fmla="*/ 263770 h 3790462"/>
              <a:gd name="connsiteX14" fmla="*/ 19539 w 2852616"/>
              <a:gd name="connsiteY14" fmla="*/ 322385 h 3790462"/>
              <a:gd name="connsiteX15" fmla="*/ 0 w 2852616"/>
              <a:gd name="connsiteY15" fmla="*/ 390770 h 3790462"/>
              <a:gd name="connsiteX16" fmla="*/ 19539 w 2852616"/>
              <a:gd name="connsiteY16" fmla="*/ 722923 h 3790462"/>
              <a:gd name="connsiteX17" fmla="*/ 29308 w 2852616"/>
              <a:gd name="connsiteY17" fmla="*/ 771770 h 3790462"/>
              <a:gd name="connsiteX18" fmla="*/ 58616 w 2852616"/>
              <a:gd name="connsiteY18" fmla="*/ 889000 h 3790462"/>
              <a:gd name="connsiteX19" fmla="*/ 68385 w 2852616"/>
              <a:gd name="connsiteY19" fmla="*/ 928077 h 3790462"/>
              <a:gd name="connsiteX20" fmla="*/ 97692 w 2852616"/>
              <a:gd name="connsiteY20" fmla="*/ 1035539 h 3790462"/>
              <a:gd name="connsiteX21" fmla="*/ 117231 w 2852616"/>
              <a:gd name="connsiteY21" fmla="*/ 1074616 h 3790462"/>
              <a:gd name="connsiteX22" fmla="*/ 127000 w 2852616"/>
              <a:gd name="connsiteY22" fmla="*/ 1103923 h 3790462"/>
              <a:gd name="connsiteX23" fmla="*/ 175846 w 2852616"/>
              <a:gd name="connsiteY23" fmla="*/ 1191846 h 3790462"/>
              <a:gd name="connsiteX24" fmla="*/ 185616 w 2852616"/>
              <a:gd name="connsiteY24" fmla="*/ 1221154 h 3790462"/>
              <a:gd name="connsiteX25" fmla="*/ 224692 w 2852616"/>
              <a:gd name="connsiteY25" fmla="*/ 1279770 h 3790462"/>
              <a:gd name="connsiteX26" fmla="*/ 254000 w 2852616"/>
              <a:gd name="connsiteY26" fmla="*/ 1338385 h 3790462"/>
              <a:gd name="connsiteX27" fmla="*/ 273539 w 2852616"/>
              <a:gd name="connsiteY27" fmla="*/ 1357923 h 3790462"/>
              <a:gd name="connsiteX28" fmla="*/ 312616 w 2852616"/>
              <a:gd name="connsiteY28" fmla="*/ 1426308 h 3790462"/>
              <a:gd name="connsiteX29" fmla="*/ 361462 w 2852616"/>
              <a:gd name="connsiteY29" fmla="*/ 1494693 h 3790462"/>
              <a:gd name="connsiteX30" fmla="*/ 390769 w 2852616"/>
              <a:gd name="connsiteY30" fmla="*/ 1524000 h 3790462"/>
              <a:gd name="connsiteX31" fmla="*/ 439616 w 2852616"/>
              <a:gd name="connsiteY31" fmla="*/ 1582616 h 3790462"/>
              <a:gd name="connsiteX32" fmla="*/ 468923 w 2852616"/>
              <a:gd name="connsiteY32" fmla="*/ 1641231 h 3790462"/>
              <a:gd name="connsiteX33" fmla="*/ 478692 w 2852616"/>
              <a:gd name="connsiteY33" fmla="*/ 1680308 h 3790462"/>
              <a:gd name="connsiteX34" fmla="*/ 498231 w 2852616"/>
              <a:gd name="connsiteY34" fmla="*/ 1748693 h 3790462"/>
              <a:gd name="connsiteX35" fmla="*/ 517769 w 2852616"/>
              <a:gd name="connsiteY35" fmla="*/ 1875693 h 3790462"/>
              <a:gd name="connsiteX36" fmla="*/ 537308 w 2852616"/>
              <a:gd name="connsiteY36" fmla="*/ 2051539 h 3790462"/>
              <a:gd name="connsiteX37" fmla="*/ 566616 w 2852616"/>
              <a:gd name="connsiteY37" fmla="*/ 2246923 h 3790462"/>
              <a:gd name="connsiteX38" fmla="*/ 576385 w 2852616"/>
              <a:gd name="connsiteY38" fmla="*/ 2286000 h 3790462"/>
              <a:gd name="connsiteX39" fmla="*/ 586154 w 2852616"/>
              <a:gd name="connsiteY39" fmla="*/ 2334846 h 3790462"/>
              <a:gd name="connsiteX40" fmla="*/ 595923 w 2852616"/>
              <a:gd name="connsiteY40" fmla="*/ 2373923 h 3790462"/>
              <a:gd name="connsiteX41" fmla="*/ 605692 w 2852616"/>
              <a:gd name="connsiteY41" fmla="*/ 2432539 h 3790462"/>
              <a:gd name="connsiteX42" fmla="*/ 625231 w 2852616"/>
              <a:gd name="connsiteY42" fmla="*/ 2510693 h 3790462"/>
              <a:gd name="connsiteX43" fmla="*/ 654539 w 2852616"/>
              <a:gd name="connsiteY43" fmla="*/ 2706077 h 3790462"/>
              <a:gd name="connsiteX44" fmla="*/ 674077 w 2852616"/>
              <a:gd name="connsiteY44" fmla="*/ 3106616 h 3790462"/>
              <a:gd name="connsiteX45" fmla="*/ 683846 w 2852616"/>
              <a:gd name="connsiteY45" fmla="*/ 3214077 h 3790462"/>
              <a:gd name="connsiteX46" fmla="*/ 703385 w 2852616"/>
              <a:gd name="connsiteY46" fmla="*/ 3272693 h 3790462"/>
              <a:gd name="connsiteX47" fmla="*/ 713154 w 2852616"/>
              <a:gd name="connsiteY47" fmla="*/ 3302000 h 3790462"/>
              <a:gd name="connsiteX48" fmla="*/ 722923 w 2852616"/>
              <a:gd name="connsiteY48" fmla="*/ 3331308 h 3790462"/>
              <a:gd name="connsiteX49" fmla="*/ 742462 w 2852616"/>
              <a:gd name="connsiteY49" fmla="*/ 3360616 h 3790462"/>
              <a:gd name="connsiteX50" fmla="*/ 771769 w 2852616"/>
              <a:gd name="connsiteY50" fmla="*/ 3409462 h 3790462"/>
              <a:gd name="connsiteX51" fmla="*/ 791308 w 2852616"/>
              <a:gd name="connsiteY51" fmla="*/ 3448539 h 3790462"/>
              <a:gd name="connsiteX52" fmla="*/ 801077 w 2852616"/>
              <a:gd name="connsiteY52" fmla="*/ 3477846 h 3790462"/>
              <a:gd name="connsiteX53" fmla="*/ 820616 w 2852616"/>
              <a:gd name="connsiteY53" fmla="*/ 3497385 h 3790462"/>
              <a:gd name="connsiteX54" fmla="*/ 849923 w 2852616"/>
              <a:gd name="connsiteY54" fmla="*/ 3556000 h 3790462"/>
              <a:gd name="connsiteX55" fmla="*/ 869462 w 2852616"/>
              <a:gd name="connsiteY55" fmla="*/ 3575539 h 3790462"/>
              <a:gd name="connsiteX56" fmla="*/ 908539 w 2852616"/>
              <a:gd name="connsiteY56" fmla="*/ 3624385 h 3790462"/>
              <a:gd name="connsiteX57" fmla="*/ 967154 w 2852616"/>
              <a:gd name="connsiteY57" fmla="*/ 3663462 h 3790462"/>
              <a:gd name="connsiteX58" fmla="*/ 1035539 w 2852616"/>
              <a:gd name="connsiteY58" fmla="*/ 3702539 h 3790462"/>
              <a:gd name="connsiteX59" fmla="*/ 1113692 w 2852616"/>
              <a:gd name="connsiteY59" fmla="*/ 3722077 h 3790462"/>
              <a:gd name="connsiteX60" fmla="*/ 1143000 w 2852616"/>
              <a:gd name="connsiteY60" fmla="*/ 3731846 h 3790462"/>
              <a:gd name="connsiteX61" fmla="*/ 1348154 w 2852616"/>
              <a:gd name="connsiteY61" fmla="*/ 3761154 h 3790462"/>
              <a:gd name="connsiteX62" fmla="*/ 1426308 w 2852616"/>
              <a:gd name="connsiteY62" fmla="*/ 3770923 h 3790462"/>
              <a:gd name="connsiteX63" fmla="*/ 1484923 w 2852616"/>
              <a:gd name="connsiteY63" fmla="*/ 3780693 h 3790462"/>
              <a:gd name="connsiteX64" fmla="*/ 1621692 w 2852616"/>
              <a:gd name="connsiteY64" fmla="*/ 3790462 h 3790462"/>
              <a:gd name="connsiteX65" fmla="*/ 1738923 w 2852616"/>
              <a:gd name="connsiteY65" fmla="*/ 3780693 h 3790462"/>
              <a:gd name="connsiteX66" fmla="*/ 1992923 w 2852616"/>
              <a:gd name="connsiteY66" fmla="*/ 3770923 h 3790462"/>
              <a:gd name="connsiteX67" fmla="*/ 2051539 w 2852616"/>
              <a:gd name="connsiteY67" fmla="*/ 3761154 h 3790462"/>
              <a:gd name="connsiteX68" fmla="*/ 2227385 w 2852616"/>
              <a:gd name="connsiteY68" fmla="*/ 3741616 h 3790462"/>
              <a:gd name="connsiteX69" fmla="*/ 2305539 w 2852616"/>
              <a:gd name="connsiteY69" fmla="*/ 3722077 h 3790462"/>
              <a:gd name="connsiteX70" fmla="*/ 2344616 w 2852616"/>
              <a:gd name="connsiteY70" fmla="*/ 3712308 h 3790462"/>
              <a:gd name="connsiteX71" fmla="*/ 2373923 w 2852616"/>
              <a:gd name="connsiteY71" fmla="*/ 3702539 h 3790462"/>
              <a:gd name="connsiteX72" fmla="*/ 2442308 w 2852616"/>
              <a:gd name="connsiteY72" fmla="*/ 3683000 h 3790462"/>
              <a:gd name="connsiteX73" fmla="*/ 2510692 w 2852616"/>
              <a:gd name="connsiteY73" fmla="*/ 3653693 h 3790462"/>
              <a:gd name="connsiteX74" fmla="*/ 2588846 w 2852616"/>
              <a:gd name="connsiteY74" fmla="*/ 3634154 h 3790462"/>
              <a:gd name="connsiteX75" fmla="*/ 2618154 w 2852616"/>
              <a:gd name="connsiteY75" fmla="*/ 3624385 h 3790462"/>
              <a:gd name="connsiteX76" fmla="*/ 2715846 w 2852616"/>
              <a:gd name="connsiteY76" fmla="*/ 3595077 h 3790462"/>
              <a:gd name="connsiteX77" fmla="*/ 2745154 w 2852616"/>
              <a:gd name="connsiteY77" fmla="*/ 3575539 h 3790462"/>
              <a:gd name="connsiteX78" fmla="*/ 2754923 w 2852616"/>
              <a:gd name="connsiteY78" fmla="*/ 3546231 h 3790462"/>
              <a:gd name="connsiteX79" fmla="*/ 2774462 w 2852616"/>
              <a:gd name="connsiteY79" fmla="*/ 3526693 h 3790462"/>
              <a:gd name="connsiteX80" fmla="*/ 2794000 w 2852616"/>
              <a:gd name="connsiteY80" fmla="*/ 3468077 h 3790462"/>
              <a:gd name="connsiteX81" fmla="*/ 2813539 w 2852616"/>
              <a:gd name="connsiteY81" fmla="*/ 3380154 h 3790462"/>
              <a:gd name="connsiteX82" fmla="*/ 2833077 w 2852616"/>
              <a:gd name="connsiteY82" fmla="*/ 1709616 h 3790462"/>
              <a:gd name="connsiteX83" fmla="*/ 2842846 w 2852616"/>
              <a:gd name="connsiteY83" fmla="*/ 1592385 h 3790462"/>
              <a:gd name="connsiteX84" fmla="*/ 2852616 w 2852616"/>
              <a:gd name="connsiteY84" fmla="*/ 1094154 h 3790462"/>
              <a:gd name="connsiteX85" fmla="*/ 2842846 w 2852616"/>
              <a:gd name="connsiteY85" fmla="*/ 527539 h 3790462"/>
              <a:gd name="connsiteX86" fmla="*/ 2833077 w 2852616"/>
              <a:gd name="connsiteY86" fmla="*/ 156308 h 3790462"/>
              <a:gd name="connsiteX87" fmla="*/ 2813539 w 2852616"/>
              <a:gd name="connsiteY87" fmla="*/ 87923 h 3790462"/>
              <a:gd name="connsiteX88" fmla="*/ 2784231 w 2852616"/>
              <a:gd name="connsiteY88" fmla="*/ 78154 h 3790462"/>
              <a:gd name="connsiteX89" fmla="*/ 2754923 w 2852616"/>
              <a:gd name="connsiteY89" fmla="*/ 58616 h 3790462"/>
              <a:gd name="connsiteX90" fmla="*/ 2696308 w 2852616"/>
              <a:gd name="connsiteY90" fmla="*/ 39077 h 3790462"/>
              <a:gd name="connsiteX91" fmla="*/ 2667000 w 2852616"/>
              <a:gd name="connsiteY91" fmla="*/ 29308 h 3790462"/>
              <a:gd name="connsiteX92" fmla="*/ 2588846 w 2852616"/>
              <a:gd name="connsiteY92" fmla="*/ 9770 h 3790462"/>
              <a:gd name="connsiteX93" fmla="*/ 2198077 w 2852616"/>
              <a:gd name="connsiteY93" fmla="*/ 0 h 3790462"/>
              <a:gd name="connsiteX94" fmla="*/ 1826846 w 2852616"/>
              <a:gd name="connsiteY94" fmla="*/ 19539 h 3790462"/>
              <a:gd name="connsiteX95" fmla="*/ 1797539 w 2852616"/>
              <a:gd name="connsiteY95" fmla="*/ 29308 h 379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852616" h="3790462">
                <a:moveTo>
                  <a:pt x="1797539" y="29308"/>
                </a:moveTo>
                <a:lnTo>
                  <a:pt x="1797539" y="29308"/>
                </a:lnTo>
                <a:cubicBezTo>
                  <a:pt x="1761718" y="32564"/>
                  <a:pt x="1725730" y="34323"/>
                  <a:pt x="1690077" y="39077"/>
                </a:cubicBezTo>
                <a:cubicBezTo>
                  <a:pt x="1676768" y="40851"/>
                  <a:pt x="1664425" y="48618"/>
                  <a:pt x="1651000" y="48846"/>
                </a:cubicBezTo>
                <a:lnTo>
                  <a:pt x="537308" y="58616"/>
                </a:lnTo>
                <a:lnTo>
                  <a:pt x="400539" y="68385"/>
                </a:lnTo>
                <a:cubicBezTo>
                  <a:pt x="353942" y="72437"/>
                  <a:pt x="308968" y="76623"/>
                  <a:pt x="263769" y="87923"/>
                </a:cubicBezTo>
                <a:cubicBezTo>
                  <a:pt x="253779" y="90421"/>
                  <a:pt x="244363" y="94864"/>
                  <a:pt x="234462" y="97693"/>
                </a:cubicBezTo>
                <a:cubicBezTo>
                  <a:pt x="221552" y="101382"/>
                  <a:pt x="207957" y="102748"/>
                  <a:pt x="195385" y="107462"/>
                </a:cubicBezTo>
                <a:cubicBezTo>
                  <a:pt x="181749" y="112575"/>
                  <a:pt x="169334" y="120487"/>
                  <a:pt x="156308" y="127000"/>
                </a:cubicBezTo>
                <a:lnTo>
                  <a:pt x="97692" y="185616"/>
                </a:lnTo>
                <a:lnTo>
                  <a:pt x="68385" y="214923"/>
                </a:lnTo>
                <a:cubicBezTo>
                  <a:pt x="65129" y="224692"/>
                  <a:pt x="63914" y="235401"/>
                  <a:pt x="58616" y="244231"/>
                </a:cubicBezTo>
                <a:cubicBezTo>
                  <a:pt x="53877" y="252129"/>
                  <a:pt x="43196" y="255532"/>
                  <a:pt x="39077" y="263770"/>
                </a:cubicBezTo>
                <a:cubicBezTo>
                  <a:pt x="29867" y="282191"/>
                  <a:pt x="26052" y="302847"/>
                  <a:pt x="19539" y="322385"/>
                </a:cubicBezTo>
                <a:cubicBezTo>
                  <a:pt x="5521" y="364440"/>
                  <a:pt x="12270" y="341690"/>
                  <a:pt x="0" y="390770"/>
                </a:cubicBezTo>
                <a:cubicBezTo>
                  <a:pt x="5745" y="540152"/>
                  <a:pt x="818" y="601241"/>
                  <a:pt x="19539" y="722923"/>
                </a:cubicBezTo>
                <a:cubicBezTo>
                  <a:pt x="22064" y="739335"/>
                  <a:pt x="25574" y="755590"/>
                  <a:pt x="29308" y="771770"/>
                </a:cubicBezTo>
                <a:cubicBezTo>
                  <a:pt x="29338" y="771902"/>
                  <a:pt x="53715" y="869396"/>
                  <a:pt x="58616" y="889000"/>
                </a:cubicBezTo>
                <a:cubicBezTo>
                  <a:pt x="61872" y="902026"/>
                  <a:pt x="65752" y="914911"/>
                  <a:pt x="68385" y="928077"/>
                </a:cubicBezTo>
                <a:cubicBezTo>
                  <a:pt x="75531" y="963806"/>
                  <a:pt x="81167" y="1002490"/>
                  <a:pt x="97692" y="1035539"/>
                </a:cubicBezTo>
                <a:cubicBezTo>
                  <a:pt x="104205" y="1048565"/>
                  <a:pt x="111494" y="1061230"/>
                  <a:pt x="117231" y="1074616"/>
                </a:cubicBezTo>
                <a:cubicBezTo>
                  <a:pt x="121287" y="1084081"/>
                  <a:pt x="122395" y="1094713"/>
                  <a:pt x="127000" y="1103923"/>
                </a:cubicBezTo>
                <a:cubicBezTo>
                  <a:pt x="164057" y="1178037"/>
                  <a:pt x="147620" y="1125986"/>
                  <a:pt x="175846" y="1191846"/>
                </a:cubicBezTo>
                <a:cubicBezTo>
                  <a:pt x="179903" y="1201311"/>
                  <a:pt x="180615" y="1212152"/>
                  <a:pt x="185616" y="1221154"/>
                </a:cubicBezTo>
                <a:cubicBezTo>
                  <a:pt x="197020" y="1241681"/>
                  <a:pt x="217266" y="1257493"/>
                  <a:pt x="224692" y="1279770"/>
                </a:cubicBezTo>
                <a:cubicBezTo>
                  <a:pt x="235010" y="1310722"/>
                  <a:pt x="232359" y="1311333"/>
                  <a:pt x="254000" y="1338385"/>
                </a:cubicBezTo>
                <a:cubicBezTo>
                  <a:pt x="259754" y="1345577"/>
                  <a:pt x="267785" y="1350731"/>
                  <a:pt x="273539" y="1357923"/>
                </a:cubicBezTo>
                <a:cubicBezTo>
                  <a:pt x="297335" y="1387667"/>
                  <a:pt x="292565" y="1391218"/>
                  <a:pt x="312616" y="1426308"/>
                </a:cubicBezTo>
                <a:cubicBezTo>
                  <a:pt x="321455" y="1441776"/>
                  <a:pt x="352471" y="1484204"/>
                  <a:pt x="361462" y="1494693"/>
                </a:cubicBezTo>
                <a:cubicBezTo>
                  <a:pt x="370453" y="1505182"/>
                  <a:pt x="381925" y="1513387"/>
                  <a:pt x="390769" y="1524000"/>
                </a:cubicBezTo>
                <a:cubicBezTo>
                  <a:pt x="458774" y="1605606"/>
                  <a:pt x="353994" y="1496994"/>
                  <a:pt x="439616" y="1582616"/>
                </a:cubicBezTo>
                <a:cubicBezTo>
                  <a:pt x="480783" y="1706116"/>
                  <a:pt x="412107" y="1508656"/>
                  <a:pt x="468923" y="1641231"/>
                </a:cubicBezTo>
                <a:cubicBezTo>
                  <a:pt x="474212" y="1653572"/>
                  <a:pt x="475003" y="1667398"/>
                  <a:pt x="478692" y="1680308"/>
                </a:cubicBezTo>
                <a:cubicBezTo>
                  <a:pt x="491109" y="1723768"/>
                  <a:pt x="488049" y="1697781"/>
                  <a:pt x="498231" y="1748693"/>
                </a:cubicBezTo>
                <a:cubicBezTo>
                  <a:pt x="503394" y="1774510"/>
                  <a:pt x="514953" y="1852230"/>
                  <a:pt x="517769" y="1875693"/>
                </a:cubicBezTo>
                <a:cubicBezTo>
                  <a:pt x="524796" y="1934249"/>
                  <a:pt x="528968" y="1993156"/>
                  <a:pt x="537308" y="2051539"/>
                </a:cubicBezTo>
                <a:cubicBezTo>
                  <a:pt x="539498" y="2066871"/>
                  <a:pt x="557941" y="2203548"/>
                  <a:pt x="566616" y="2246923"/>
                </a:cubicBezTo>
                <a:cubicBezTo>
                  <a:pt x="569249" y="2260089"/>
                  <a:pt x="573472" y="2272893"/>
                  <a:pt x="576385" y="2286000"/>
                </a:cubicBezTo>
                <a:cubicBezTo>
                  <a:pt x="579987" y="2302209"/>
                  <a:pt x="582552" y="2318637"/>
                  <a:pt x="586154" y="2334846"/>
                </a:cubicBezTo>
                <a:cubicBezTo>
                  <a:pt x="589067" y="2347953"/>
                  <a:pt x="593290" y="2360757"/>
                  <a:pt x="595923" y="2373923"/>
                </a:cubicBezTo>
                <a:cubicBezTo>
                  <a:pt x="599808" y="2393347"/>
                  <a:pt x="601542" y="2413171"/>
                  <a:pt x="605692" y="2432539"/>
                </a:cubicBezTo>
                <a:cubicBezTo>
                  <a:pt x="611319" y="2458796"/>
                  <a:pt x="620816" y="2484205"/>
                  <a:pt x="625231" y="2510693"/>
                </a:cubicBezTo>
                <a:cubicBezTo>
                  <a:pt x="634983" y="2569204"/>
                  <a:pt x="649201" y="2644690"/>
                  <a:pt x="654539" y="2706077"/>
                </a:cubicBezTo>
                <a:cubicBezTo>
                  <a:pt x="669452" y="2877577"/>
                  <a:pt x="663277" y="2906818"/>
                  <a:pt x="674077" y="3106616"/>
                </a:cubicBezTo>
                <a:cubicBezTo>
                  <a:pt x="676018" y="3142532"/>
                  <a:pt x="677595" y="3178656"/>
                  <a:pt x="683846" y="3214077"/>
                </a:cubicBezTo>
                <a:cubicBezTo>
                  <a:pt x="687425" y="3234359"/>
                  <a:pt x="696872" y="3253154"/>
                  <a:pt x="703385" y="3272693"/>
                </a:cubicBezTo>
                <a:lnTo>
                  <a:pt x="713154" y="3302000"/>
                </a:lnTo>
                <a:cubicBezTo>
                  <a:pt x="716410" y="3311769"/>
                  <a:pt x="717211" y="3322740"/>
                  <a:pt x="722923" y="3331308"/>
                </a:cubicBezTo>
                <a:lnTo>
                  <a:pt x="742462" y="3360616"/>
                </a:lnTo>
                <a:cubicBezTo>
                  <a:pt x="765138" y="3428643"/>
                  <a:pt x="736011" y="3355824"/>
                  <a:pt x="771769" y="3409462"/>
                </a:cubicBezTo>
                <a:cubicBezTo>
                  <a:pt x="779847" y="3421579"/>
                  <a:pt x="785571" y="3435153"/>
                  <a:pt x="791308" y="3448539"/>
                </a:cubicBezTo>
                <a:cubicBezTo>
                  <a:pt x="795364" y="3458004"/>
                  <a:pt x="795779" y="3469016"/>
                  <a:pt x="801077" y="3477846"/>
                </a:cubicBezTo>
                <a:cubicBezTo>
                  <a:pt x="805816" y="3485744"/>
                  <a:pt x="814862" y="3490193"/>
                  <a:pt x="820616" y="3497385"/>
                </a:cubicBezTo>
                <a:cubicBezTo>
                  <a:pt x="879909" y="3571502"/>
                  <a:pt x="806584" y="3483769"/>
                  <a:pt x="849923" y="3556000"/>
                </a:cubicBezTo>
                <a:cubicBezTo>
                  <a:pt x="854662" y="3563898"/>
                  <a:pt x="863708" y="3568347"/>
                  <a:pt x="869462" y="3575539"/>
                </a:cubicBezTo>
                <a:cubicBezTo>
                  <a:pt x="888689" y="3599573"/>
                  <a:pt x="884950" y="3606693"/>
                  <a:pt x="908539" y="3624385"/>
                </a:cubicBezTo>
                <a:cubicBezTo>
                  <a:pt x="927325" y="3638474"/>
                  <a:pt x="947616" y="3650436"/>
                  <a:pt x="967154" y="3663462"/>
                </a:cubicBezTo>
                <a:cubicBezTo>
                  <a:pt x="996583" y="3683082"/>
                  <a:pt x="1000840" y="3687668"/>
                  <a:pt x="1035539" y="3702539"/>
                </a:cubicBezTo>
                <a:cubicBezTo>
                  <a:pt x="1066801" y="3715937"/>
                  <a:pt x="1076997" y="3712904"/>
                  <a:pt x="1113692" y="3722077"/>
                </a:cubicBezTo>
                <a:cubicBezTo>
                  <a:pt x="1123682" y="3724575"/>
                  <a:pt x="1133010" y="3729348"/>
                  <a:pt x="1143000" y="3731846"/>
                </a:cubicBezTo>
                <a:cubicBezTo>
                  <a:pt x="1203212" y="3746899"/>
                  <a:pt x="1302249" y="3755416"/>
                  <a:pt x="1348154" y="3761154"/>
                </a:cubicBezTo>
                <a:cubicBezTo>
                  <a:pt x="1374205" y="3764410"/>
                  <a:pt x="1400411" y="3766607"/>
                  <a:pt x="1426308" y="3770923"/>
                </a:cubicBezTo>
                <a:cubicBezTo>
                  <a:pt x="1445846" y="3774180"/>
                  <a:pt x="1465213" y="3778722"/>
                  <a:pt x="1484923" y="3780693"/>
                </a:cubicBezTo>
                <a:cubicBezTo>
                  <a:pt x="1530402" y="3785241"/>
                  <a:pt x="1576102" y="3787206"/>
                  <a:pt x="1621692" y="3790462"/>
                </a:cubicBezTo>
                <a:cubicBezTo>
                  <a:pt x="1660769" y="3787206"/>
                  <a:pt x="1699765" y="3782754"/>
                  <a:pt x="1738923" y="3780693"/>
                </a:cubicBezTo>
                <a:cubicBezTo>
                  <a:pt x="1823535" y="3776240"/>
                  <a:pt x="1908359" y="3776208"/>
                  <a:pt x="1992923" y="3770923"/>
                </a:cubicBezTo>
                <a:cubicBezTo>
                  <a:pt x="2012693" y="3769687"/>
                  <a:pt x="2031867" y="3763468"/>
                  <a:pt x="2051539" y="3761154"/>
                </a:cubicBezTo>
                <a:cubicBezTo>
                  <a:pt x="2111546" y="3754095"/>
                  <a:pt x="2168454" y="3753402"/>
                  <a:pt x="2227385" y="3741616"/>
                </a:cubicBezTo>
                <a:cubicBezTo>
                  <a:pt x="2253717" y="3736350"/>
                  <a:pt x="2279488" y="3728590"/>
                  <a:pt x="2305539" y="3722077"/>
                </a:cubicBezTo>
                <a:cubicBezTo>
                  <a:pt x="2318565" y="3718821"/>
                  <a:pt x="2331878" y="3716554"/>
                  <a:pt x="2344616" y="3712308"/>
                </a:cubicBezTo>
                <a:cubicBezTo>
                  <a:pt x="2354385" y="3709052"/>
                  <a:pt x="2364022" y="3705368"/>
                  <a:pt x="2373923" y="3702539"/>
                </a:cubicBezTo>
                <a:cubicBezTo>
                  <a:pt x="2398721" y="3695454"/>
                  <a:pt x="2418877" y="3693042"/>
                  <a:pt x="2442308" y="3683000"/>
                </a:cubicBezTo>
                <a:cubicBezTo>
                  <a:pt x="2489007" y="3662986"/>
                  <a:pt x="2468692" y="3665148"/>
                  <a:pt x="2510692" y="3653693"/>
                </a:cubicBezTo>
                <a:cubicBezTo>
                  <a:pt x="2536599" y="3646627"/>
                  <a:pt x="2563371" y="3642645"/>
                  <a:pt x="2588846" y="3634154"/>
                </a:cubicBezTo>
                <a:cubicBezTo>
                  <a:pt x="2598615" y="3630898"/>
                  <a:pt x="2608252" y="3627214"/>
                  <a:pt x="2618154" y="3624385"/>
                </a:cubicBezTo>
                <a:cubicBezTo>
                  <a:pt x="2642049" y="3617558"/>
                  <a:pt x="2698430" y="3606687"/>
                  <a:pt x="2715846" y="3595077"/>
                </a:cubicBezTo>
                <a:lnTo>
                  <a:pt x="2745154" y="3575539"/>
                </a:lnTo>
                <a:cubicBezTo>
                  <a:pt x="2748410" y="3565770"/>
                  <a:pt x="2749625" y="3555061"/>
                  <a:pt x="2754923" y="3546231"/>
                </a:cubicBezTo>
                <a:cubicBezTo>
                  <a:pt x="2759662" y="3538333"/>
                  <a:pt x="2770343" y="3534931"/>
                  <a:pt x="2774462" y="3526693"/>
                </a:cubicBezTo>
                <a:cubicBezTo>
                  <a:pt x="2783673" y="3508272"/>
                  <a:pt x="2787487" y="3487616"/>
                  <a:pt x="2794000" y="3468077"/>
                </a:cubicBezTo>
                <a:cubicBezTo>
                  <a:pt x="2810033" y="3419976"/>
                  <a:pt x="2802075" y="3448932"/>
                  <a:pt x="2813539" y="3380154"/>
                </a:cubicBezTo>
                <a:cubicBezTo>
                  <a:pt x="2815827" y="3036924"/>
                  <a:pt x="2801187" y="2235818"/>
                  <a:pt x="2833077" y="1709616"/>
                </a:cubicBezTo>
                <a:cubicBezTo>
                  <a:pt x="2835449" y="1670475"/>
                  <a:pt x="2839590" y="1631462"/>
                  <a:pt x="2842846" y="1592385"/>
                </a:cubicBezTo>
                <a:cubicBezTo>
                  <a:pt x="2846103" y="1426308"/>
                  <a:pt x="2852616" y="1260263"/>
                  <a:pt x="2852616" y="1094154"/>
                </a:cubicBezTo>
                <a:cubicBezTo>
                  <a:pt x="2852616" y="905254"/>
                  <a:pt x="2846781" y="716398"/>
                  <a:pt x="2842846" y="527539"/>
                </a:cubicBezTo>
                <a:cubicBezTo>
                  <a:pt x="2840268" y="403779"/>
                  <a:pt x="2838965" y="279954"/>
                  <a:pt x="2833077" y="156308"/>
                </a:cubicBezTo>
                <a:cubicBezTo>
                  <a:pt x="2833064" y="156042"/>
                  <a:pt x="2818155" y="92539"/>
                  <a:pt x="2813539" y="87923"/>
                </a:cubicBezTo>
                <a:cubicBezTo>
                  <a:pt x="2806257" y="80641"/>
                  <a:pt x="2793442" y="82759"/>
                  <a:pt x="2784231" y="78154"/>
                </a:cubicBezTo>
                <a:cubicBezTo>
                  <a:pt x="2773729" y="72903"/>
                  <a:pt x="2765652" y="63385"/>
                  <a:pt x="2754923" y="58616"/>
                </a:cubicBezTo>
                <a:cubicBezTo>
                  <a:pt x="2736103" y="50251"/>
                  <a:pt x="2715846" y="45590"/>
                  <a:pt x="2696308" y="39077"/>
                </a:cubicBezTo>
                <a:lnTo>
                  <a:pt x="2667000" y="29308"/>
                </a:lnTo>
                <a:cubicBezTo>
                  <a:pt x="2641624" y="20850"/>
                  <a:pt x="2616051" y="10979"/>
                  <a:pt x="2588846" y="9770"/>
                </a:cubicBezTo>
                <a:cubicBezTo>
                  <a:pt x="2458677" y="3985"/>
                  <a:pt x="2328333" y="3257"/>
                  <a:pt x="2198077" y="0"/>
                </a:cubicBezTo>
                <a:cubicBezTo>
                  <a:pt x="2074333" y="6513"/>
                  <a:pt x="1949075" y="-832"/>
                  <a:pt x="1826846" y="19539"/>
                </a:cubicBezTo>
                <a:cubicBezTo>
                  <a:pt x="1765019" y="29843"/>
                  <a:pt x="1802424" y="27680"/>
                  <a:pt x="1797539" y="29308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B584B8CB-5767-8942-AC93-67E69EFA2307}"/>
              </a:ext>
            </a:extLst>
          </p:cNvPr>
          <p:cNvSpPr/>
          <p:nvPr/>
        </p:nvSpPr>
        <p:spPr>
          <a:xfrm flipV="1">
            <a:off x="2480966" y="2392587"/>
            <a:ext cx="3473997" cy="3655521"/>
          </a:xfrm>
          <a:custGeom>
            <a:avLst/>
            <a:gdLst>
              <a:gd name="connsiteX0" fmla="*/ 1787769 w 3194538"/>
              <a:gd name="connsiteY0" fmla="*/ 16548 h 4041472"/>
              <a:gd name="connsiteX1" fmla="*/ 1787769 w 3194538"/>
              <a:gd name="connsiteY1" fmla="*/ 16548 h 4041472"/>
              <a:gd name="connsiteX2" fmla="*/ 1318846 w 3194538"/>
              <a:gd name="connsiteY2" fmla="*/ 26318 h 4041472"/>
              <a:gd name="connsiteX3" fmla="*/ 1211384 w 3194538"/>
              <a:gd name="connsiteY3" fmla="*/ 45856 h 4041472"/>
              <a:gd name="connsiteX4" fmla="*/ 1162538 w 3194538"/>
              <a:gd name="connsiteY4" fmla="*/ 55625 h 4041472"/>
              <a:gd name="connsiteX5" fmla="*/ 1103923 w 3194538"/>
              <a:gd name="connsiteY5" fmla="*/ 75164 h 4041472"/>
              <a:gd name="connsiteX6" fmla="*/ 1084384 w 3194538"/>
              <a:gd name="connsiteY6" fmla="*/ 94702 h 4041472"/>
              <a:gd name="connsiteX7" fmla="*/ 1025769 w 3194538"/>
              <a:gd name="connsiteY7" fmla="*/ 114241 h 4041472"/>
              <a:gd name="connsiteX8" fmla="*/ 967153 w 3194538"/>
              <a:gd name="connsiteY8" fmla="*/ 182625 h 4041472"/>
              <a:gd name="connsiteX9" fmla="*/ 937846 w 3194538"/>
              <a:gd name="connsiteY9" fmla="*/ 417087 h 4041472"/>
              <a:gd name="connsiteX10" fmla="*/ 928076 w 3194538"/>
              <a:gd name="connsiteY10" fmla="*/ 505010 h 4041472"/>
              <a:gd name="connsiteX11" fmla="*/ 918307 w 3194538"/>
              <a:gd name="connsiteY11" fmla="*/ 671087 h 4041472"/>
              <a:gd name="connsiteX12" fmla="*/ 928076 w 3194538"/>
              <a:gd name="connsiteY12" fmla="*/ 710164 h 4041472"/>
              <a:gd name="connsiteX13" fmla="*/ 937846 w 3194538"/>
              <a:gd name="connsiteY13" fmla="*/ 739472 h 4041472"/>
              <a:gd name="connsiteX14" fmla="*/ 918307 w 3194538"/>
              <a:gd name="connsiteY14" fmla="*/ 973933 h 4041472"/>
              <a:gd name="connsiteX15" fmla="*/ 908538 w 3194538"/>
              <a:gd name="connsiteY15" fmla="*/ 1042318 h 4041472"/>
              <a:gd name="connsiteX16" fmla="*/ 898769 w 3194538"/>
              <a:gd name="connsiteY16" fmla="*/ 1130241 h 4041472"/>
              <a:gd name="connsiteX17" fmla="*/ 889000 w 3194538"/>
              <a:gd name="connsiteY17" fmla="*/ 1315856 h 4041472"/>
              <a:gd name="connsiteX18" fmla="*/ 879230 w 3194538"/>
              <a:gd name="connsiteY18" fmla="*/ 1364702 h 4041472"/>
              <a:gd name="connsiteX19" fmla="*/ 859692 w 3194538"/>
              <a:gd name="connsiteY19" fmla="*/ 1462395 h 4041472"/>
              <a:gd name="connsiteX20" fmla="*/ 840153 w 3194538"/>
              <a:gd name="connsiteY20" fmla="*/ 1481933 h 4041472"/>
              <a:gd name="connsiteX21" fmla="*/ 605692 w 3194538"/>
              <a:gd name="connsiteY21" fmla="*/ 1511241 h 4041472"/>
              <a:gd name="connsiteX22" fmla="*/ 420076 w 3194538"/>
              <a:gd name="connsiteY22" fmla="*/ 1540548 h 4041472"/>
              <a:gd name="connsiteX23" fmla="*/ 341923 w 3194538"/>
              <a:gd name="connsiteY23" fmla="*/ 1560087 h 4041472"/>
              <a:gd name="connsiteX24" fmla="*/ 322384 w 3194538"/>
              <a:gd name="connsiteY24" fmla="*/ 1618702 h 4041472"/>
              <a:gd name="connsiteX25" fmla="*/ 302846 w 3194538"/>
              <a:gd name="connsiteY25" fmla="*/ 1648010 h 4041472"/>
              <a:gd name="connsiteX26" fmla="*/ 273538 w 3194538"/>
              <a:gd name="connsiteY26" fmla="*/ 1706625 h 4041472"/>
              <a:gd name="connsiteX27" fmla="*/ 244230 w 3194538"/>
              <a:gd name="connsiteY27" fmla="*/ 1765241 h 4041472"/>
              <a:gd name="connsiteX28" fmla="*/ 214923 w 3194538"/>
              <a:gd name="connsiteY28" fmla="*/ 1814087 h 4041472"/>
              <a:gd name="connsiteX29" fmla="*/ 205153 w 3194538"/>
              <a:gd name="connsiteY29" fmla="*/ 1843395 h 4041472"/>
              <a:gd name="connsiteX30" fmla="*/ 195384 w 3194538"/>
              <a:gd name="connsiteY30" fmla="*/ 1882472 h 4041472"/>
              <a:gd name="connsiteX31" fmla="*/ 175846 w 3194538"/>
              <a:gd name="connsiteY31" fmla="*/ 1911779 h 4041472"/>
              <a:gd name="connsiteX32" fmla="*/ 166076 w 3194538"/>
              <a:gd name="connsiteY32" fmla="*/ 1960625 h 4041472"/>
              <a:gd name="connsiteX33" fmla="*/ 146538 w 3194538"/>
              <a:gd name="connsiteY33" fmla="*/ 2019241 h 4041472"/>
              <a:gd name="connsiteX34" fmla="*/ 127000 w 3194538"/>
              <a:gd name="connsiteY34" fmla="*/ 2077856 h 4041472"/>
              <a:gd name="connsiteX35" fmla="*/ 107461 w 3194538"/>
              <a:gd name="connsiteY35" fmla="*/ 2136472 h 4041472"/>
              <a:gd name="connsiteX36" fmla="*/ 97692 w 3194538"/>
              <a:gd name="connsiteY36" fmla="*/ 2165779 h 4041472"/>
              <a:gd name="connsiteX37" fmla="*/ 78153 w 3194538"/>
              <a:gd name="connsiteY37" fmla="*/ 2263472 h 4041472"/>
              <a:gd name="connsiteX38" fmla="*/ 68384 w 3194538"/>
              <a:gd name="connsiteY38" fmla="*/ 2312318 h 4041472"/>
              <a:gd name="connsiteX39" fmla="*/ 48846 w 3194538"/>
              <a:gd name="connsiteY39" fmla="*/ 2390472 h 4041472"/>
              <a:gd name="connsiteX40" fmla="*/ 39076 w 3194538"/>
              <a:gd name="connsiteY40" fmla="*/ 2429548 h 4041472"/>
              <a:gd name="connsiteX41" fmla="*/ 29307 w 3194538"/>
              <a:gd name="connsiteY41" fmla="*/ 2478395 h 4041472"/>
              <a:gd name="connsiteX42" fmla="*/ 0 w 3194538"/>
              <a:gd name="connsiteY42" fmla="*/ 2615164 h 4041472"/>
              <a:gd name="connsiteX43" fmla="*/ 9769 w 3194538"/>
              <a:gd name="connsiteY43" fmla="*/ 3494395 h 4041472"/>
              <a:gd name="connsiteX44" fmla="*/ 39076 w 3194538"/>
              <a:gd name="connsiteY44" fmla="*/ 3621395 h 4041472"/>
              <a:gd name="connsiteX45" fmla="*/ 78153 w 3194538"/>
              <a:gd name="connsiteY45" fmla="*/ 3680010 h 4041472"/>
              <a:gd name="connsiteX46" fmla="*/ 127000 w 3194538"/>
              <a:gd name="connsiteY46" fmla="*/ 3748395 h 4041472"/>
              <a:gd name="connsiteX47" fmla="*/ 195384 w 3194538"/>
              <a:gd name="connsiteY47" fmla="*/ 3826548 h 4041472"/>
              <a:gd name="connsiteX48" fmla="*/ 273538 w 3194538"/>
              <a:gd name="connsiteY48" fmla="*/ 3885164 h 4041472"/>
              <a:gd name="connsiteX49" fmla="*/ 302846 w 3194538"/>
              <a:gd name="connsiteY49" fmla="*/ 3904702 h 4041472"/>
              <a:gd name="connsiteX50" fmla="*/ 361461 w 3194538"/>
              <a:gd name="connsiteY50" fmla="*/ 3924241 h 4041472"/>
              <a:gd name="connsiteX51" fmla="*/ 390769 w 3194538"/>
              <a:gd name="connsiteY51" fmla="*/ 3943779 h 4041472"/>
              <a:gd name="connsiteX52" fmla="*/ 517769 w 3194538"/>
              <a:gd name="connsiteY52" fmla="*/ 3953548 h 4041472"/>
              <a:gd name="connsiteX53" fmla="*/ 547076 w 3194538"/>
              <a:gd name="connsiteY53" fmla="*/ 3963318 h 4041472"/>
              <a:gd name="connsiteX54" fmla="*/ 693615 w 3194538"/>
              <a:gd name="connsiteY54" fmla="*/ 3982856 h 4041472"/>
              <a:gd name="connsiteX55" fmla="*/ 791307 w 3194538"/>
              <a:gd name="connsiteY55" fmla="*/ 4002395 h 4041472"/>
              <a:gd name="connsiteX56" fmla="*/ 830384 w 3194538"/>
              <a:gd name="connsiteY56" fmla="*/ 4012164 h 4041472"/>
              <a:gd name="connsiteX57" fmla="*/ 1074615 w 3194538"/>
              <a:gd name="connsiteY57" fmla="*/ 4041472 h 4041472"/>
              <a:gd name="connsiteX58" fmla="*/ 1377461 w 3194538"/>
              <a:gd name="connsiteY58" fmla="*/ 4031702 h 4041472"/>
              <a:gd name="connsiteX59" fmla="*/ 1778000 w 3194538"/>
              <a:gd name="connsiteY59" fmla="*/ 4021933 h 4041472"/>
              <a:gd name="connsiteX60" fmla="*/ 1914769 w 3194538"/>
              <a:gd name="connsiteY60" fmla="*/ 4002395 h 4041472"/>
              <a:gd name="connsiteX61" fmla="*/ 1983153 w 3194538"/>
              <a:gd name="connsiteY61" fmla="*/ 3992625 h 4041472"/>
              <a:gd name="connsiteX62" fmla="*/ 2100384 w 3194538"/>
              <a:gd name="connsiteY62" fmla="*/ 3973087 h 4041472"/>
              <a:gd name="connsiteX63" fmla="*/ 2168769 w 3194538"/>
              <a:gd name="connsiteY63" fmla="*/ 3953548 h 4041472"/>
              <a:gd name="connsiteX64" fmla="*/ 2198076 w 3194538"/>
              <a:gd name="connsiteY64" fmla="*/ 3943779 h 4041472"/>
              <a:gd name="connsiteX65" fmla="*/ 2256692 w 3194538"/>
              <a:gd name="connsiteY65" fmla="*/ 3885164 h 4041472"/>
              <a:gd name="connsiteX66" fmla="*/ 2276230 w 3194538"/>
              <a:gd name="connsiteY66" fmla="*/ 3865625 h 4041472"/>
              <a:gd name="connsiteX67" fmla="*/ 2325076 w 3194538"/>
              <a:gd name="connsiteY67" fmla="*/ 3826548 h 4041472"/>
              <a:gd name="connsiteX68" fmla="*/ 2393461 w 3194538"/>
              <a:gd name="connsiteY68" fmla="*/ 3767933 h 4041472"/>
              <a:gd name="connsiteX69" fmla="*/ 2471615 w 3194538"/>
              <a:gd name="connsiteY69" fmla="*/ 3680010 h 4041472"/>
              <a:gd name="connsiteX70" fmla="*/ 2520461 w 3194538"/>
              <a:gd name="connsiteY70" fmla="*/ 3631164 h 4041472"/>
              <a:gd name="connsiteX71" fmla="*/ 2540000 w 3194538"/>
              <a:gd name="connsiteY71" fmla="*/ 3601856 h 4041472"/>
              <a:gd name="connsiteX72" fmla="*/ 2598615 w 3194538"/>
              <a:gd name="connsiteY72" fmla="*/ 3543241 h 4041472"/>
              <a:gd name="connsiteX73" fmla="*/ 2647461 w 3194538"/>
              <a:gd name="connsiteY73" fmla="*/ 3474856 h 4041472"/>
              <a:gd name="connsiteX74" fmla="*/ 2686538 w 3194538"/>
              <a:gd name="connsiteY74" fmla="*/ 3406472 h 4041472"/>
              <a:gd name="connsiteX75" fmla="*/ 2715846 w 3194538"/>
              <a:gd name="connsiteY75" fmla="*/ 3367395 h 4041472"/>
              <a:gd name="connsiteX76" fmla="*/ 2735384 w 3194538"/>
              <a:gd name="connsiteY76" fmla="*/ 3338087 h 4041472"/>
              <a:gd name="connsiteX77" fmla="*/ 2764692 w 3194538"/>
              <a:gd name="connsiteY77" fmla="*/ 3279472 h 4041472"/>
              <a:gd name="connsiteX78" fmla="*/ 2784230 w 3194538"/>
              <a:gd name="connsiteY78" fmla="*/ 3230625 h 4041472"/>
              <a:gd name="connsiteX79" fmla="*/ 2813538 w 3194538"/>
              <a:gd name="connsiteY79" fmla="*/ 3191548 h 4041472"/>
              <a:gd name="connsiteX80" fmla="*/ 2852615 w 3194538"/>
              <a:gd name="connsiteY80" fmla="*/ 3113395 h 4041472"/>
              <a:gd name="connsiteX81" fmla="*/ 2862384 w 3194538"/>
              <a:gd name="connsiteY81" fmla="*/ 3084087 h 4041472"/>
              <a:gd name="connsiteX82" fmla="*/ 2881923 w 3194538"/>
              <a:gd name="connsiteY82" fmla="*/ 3054779 h 4041472"/>
              <a:gd name="connsiteX83" fmla="*/ 2911230 w 3194538"/>
              <a:gd name="connsiteY83" fmla="*/ 2986395 h 4041472"/>
              <a:gd name="connsiteX84" fmla="*/ 2930769 w 3194538"/>
              <a:gd name="connsiteY84" fmla="*/ 2927779 h 4041472"/>
              <a:gd name="connsiteX85" fmla="*/ 2940538 w 3194538"/>
              <a:gd name="connsiteY85" fmla="*/ 2898472 h 4041472"/>
              <a:gd name="connsiteX86" fmla="*/ 2960076 w 3194538"/>
              <a:gd name="connsiteY86" fmla="*/ 2869164 h 4041472"/>
              <a:gd name="connsiteX87" fmla="*/ 2979615 w 3194538"/>
              <a:gd name="connsiteY87" fmla="*/ 2800779 h 4041472"/>
              <a:gd name="connsiteX88" fmla="*/ 2999153 w 3194538"/>
              <a:gd name="connsiteY88" fmla="*/ 2771472 h 4041472"/>
              <a:gd name="connsiteX89" fmla="*/ 3028461 w 3194538"/>
              <a:gd name="connsiteY89" fmla="*/ 2693318 h 4041472"/>
              <a:gd name="connsiteX90" fmla="*/ 3057769 w 3194538"/>
              <a:gd name="connsiteY90" fmla="*/ 2595625 h 4041472"/>
              <a:gd name="connsiteX91" fmla="*/ 3067538 w 3194538"/>
              <a:gd name="connsiteY91" fmla="*/ 2566318 h 4041472"/>
              <a:gd name="connsiteX92" fmla="*/ 3087076 w 3194538"/>
              <a:gd name="connsiteY92" fmla="*/ 2517472 h 4041472"/>
              <a:gd name="connsiteX93" fmla="*/ 3096846 w 3194538"/>
              <a:gd name="connsiteY93" fmla="*/ 2468625 h 4041472"/>
              <a:gd name="connsiteX94" fmla="*/ 3116384 w 3194538"/>
              <a:gd name="connsiteY94" fmla="*/ 2410010 h 4041472"/>
              <a:gd name="connsiteX95" fmla="*/ 3126153 w 3194538"/>
              <a:gd name="connsiteY95" fmla="*/ 2380702 h 4041472"/>
              <a:gd name="connsiteX96" fmla="*/ 3135923 w 3194538"/>
              <a:gd name="connsiteY96" fmla="*/ 2351395 h 4041472"/>
              <a:gd name="connsiteX97" fmla="*/ 3145692 w 3194538"/>
              <a:gd name="connsiteY97" fmla="*/ 2273241 h 4041472"/>
              <a:gd name="connsiteX98" fmla="*/ 3155461 w 3194538"/>
              <a:gd name="connsiteY98" fmla="*/ 2214625 h 4041472"/>
              <a:gd name="connsiteX99" fmla="*/ 3165230 w 3194538"/>
              <a:gd name="connsiteY99" fmla="*/ 2116933 h 4041472"/>
              <a:gd name="connsiteX100" fmla="*/ 3175000 w 3194538"/>
              <a:gd name="connsiteY100" fmla="*/ 2048548 h 4041472"/>
              <a:gd name="connsiteX101" fmla="*/ 3194538 w 3194538"/>
              <a:gd name="connsiteY101" fmla="*/ 1911779 h 4041472"/>
              <a:gd name="connsiteX102" fmla="*/ 3175000 w 3194538"/>
              <a:gd name="connsiteY102" fmla="*/ 1237702 h 4041472"/>
              <a:gd name="connsiteX103" fmla="*/ 3165230 w 3194538"/>
              <a:gd name="connsiteY103" fmla="*/ 964164 h 4041472"/>
              <a:gd name="connsiteX104" fmla="*/ 3145692 w 3194538"/>
              <a:gd name="connsiteY104" fmla="*/ 768779 h 4041472"/>
              <a:gd name="connsiteX105" fmla="*/ 3135923 w 3194538"/>
              <a:gd name="connsiteY105" fmla="*/ 710164 h 4041472"/>
              <a:gd name="connsiteX106" fmla="*/ 3116384 w 3194538"/>
              <a:gd name="connsiteY106" fmla="*/ 592933 h 4041472"/>
              <a:gd name="connsiteX107" fmla="*/ 3106615 w 3194538"/>
              <a:gd name="connsiteY107" fmla="*/ 563625 h 4041472"/>
              <a:gd name="connsiteX108" fmla="*/ 3087076 w 3194538"/>
              <a:gd name="connsiteY108" fmla="*/ 475702 h 4041472"/>
              <a:gd name="connsiteX109" fmla="*/ 3067538 w 3194538"/>
              <a:gd name="connsiteY109" fmla="*/ 446395 h 4041472"/>
              <a:gd name="connsiteX110" fmla="*/ 3038230 w 3194538"/>
              <a:gd name="connsiteY110" fmla="*/ 387779 h 4041472"/>
              <a:gd name="connsiteX111" fmla="*/ 3018692 w 3194538"/>
              <a:gd name="connsiteY111" fmla="*/ 358472 h 4041472"/>
              <a:gd name="connsiteX112" fmla="*/ 2999153 w 3194538"/>
              <a:gd name="connsiteY112" fmla="*/ 319395 h 4041472"/>
              <a:gd name="connsiteX113" fmla="*/ 2979615 w 3194538"/>
              <a:gd name="connsiteY113" fmla="*/ 299856 h 4041472"/>
              <a:gd name="connsiteX114" fmla="*/ 2960076 w 3194538"/>
              <a:gd name="connsiteY114" fmla="*/ 260779 h 4041472"/>
              <a:gd name="connsiteX115" fmla="*/ 2911230 w 3194538"/>
              <a:gd name="connsiteY115" fmla="*/ 211933 h 4041472"/>
              <a:gd name="connsiteX116" fmla="*/ 2881923 w 3194538"/>
              <a:gd name="connsiteY116" fmla="*/ 182625 h 4041472"/>
              <a:gd name="connsiteX117" fmla="*/ 2852615 w 3194538"/>
              <a:gd name="connsiteY117" fmla="*/ 153318 h 4041472"/>
              <a:gd name="connsiteX118" fmla="*/ 2823307 w 3194538"/>
              <a:gd name="connsiteY118" fmla="*/ 143548 h 4041472"/>
              <a:gd name="connsiteX119" fmla="*/ 2794000 w 3194538"/>
              <a:gd name="connsiteY119" fmla="*/ 124010 h 4041472"/>
              <a:gd name="connsiteX120" fmla="*/ 2598615 w 3194538"/>
              <a:gd name="connsiteY120" fmla="*/ 104472 h 4041472"/>
              <a:gd name="connsiteX121" fmla="*/ 2413000 w 3194538"/>
              <a:gd name="connsiteY121" fmla="*/ 75164 h 4041472"/>
              <a:gd name="connsiteX122" fmla="*/ 2325076 w 3194538"/>
              <a:gd name="connsiteY122" fmla="*/ 55625 h 4041472"/>
              <a:gd name="connsiteX123" fmla="*/ 2295769 w 3194538"/>
              <a:gd name="connsiteY123" fmla="*/ 45856 h 4041472"/>
              <a:gd name="connsiteX124" fmla="*/ 2256692 w 3194538"/>
              <a:gd name="connsiteY124" fmla="*/ 36087 h 4041472"/>
              <a:gd name="connsiteX125" fmla="*/ 2178538 w 3194538"/>
              <a:gd name="connsiteY125" fmla="*/ 16548 h 4041472"/>
              <a:gd name="connsiteX126" fmla="*/ 2032000 w 3194538"/>
              <a:gd name="connsiteY126" fmla="*/ 6779 h 4041472"/>
              <a:gd name="connsiteX127" fmla="*/ 1787769 w 3194538"/>
              <a:gd name="connsiteY127" fmla="*/ 16548 h 404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194538" h="4041472">
                <a:moveTo>
                  <a:pt x="1787769" y="16548"/>
                </a:moveTo>
                <a:lnTo>
                  <a:pt x="1787769" y="16548"/>
                </a:lnTo>
                <a:lnTo>
                  <a:pt x="1318846" y="26318"/>
                </a:lnTo>
                <a:cubicBezTo>
                  <a:pt x="1268226" y="28159"/>
                  <a:pt x="1254691" y="36232"/>
                  <a:pt x="1211384" y="45856"/>
                </a:cubicBezTo>
                <a:cubicBezTo>
                  <a:pt x="1195175" y="49458"/>
                  <a:pt x="1178557" y="51256"/>
                  <a:pt x="1162538" y="55625"/>
                </a:cubicBezTo>
                <a:cubicBezTo>
                  <a:pt x="1142668" y="61044"/>
                  <a:pt x="1103923" y="75164"/>
                  <a:pt x="1103923" y="75164"/>
                </a:cubicBezTo>
                <a:cubicBezTo>
                  <a:pt x="1097410" y="81677"/>
                  <a:pt x="1092622" y="90583"/>
                  <a:pt x="1084384" y="94702"/>
                </a:cubicBezTo>
                <a:cubicBezTo>
                  <a:pt x="1065963" y="103912"/>
                  <a:pt x="1025769" y="114241"/>
                  <a:pt x="1025769" y="114241"/>
                </a:cubicBezTo>
                <a:cubicBezTo>
                  <a:pt x="978390" y="161620"/>
                  <a:pt x="996911" y="137991"/>
                  <a:pt x="967153" y="182625"/>
                </a:cubicBezTo>
                <a:cubicBezTo>
                  <a:pt x="927410" y="301857"/>
                  <a:pt x="953435" y="206645"/>
                  <a:pt x="937846" y="417087"/>
                </a:cubicBezTo>
                <a:cubicBezTo>
                  <a:pt x="935668" y="446494"/>
                  <a:pt x="930338" y="475609"/>
                  <a:pt x="928076" y="505010"/>
                </a:cubicBezTo>
                <a:cubicBezTo>
                  <a:pt x="923823" y="560301"/>
                  <a:pt x="921563" y="615728"/>
                  <a:pt x="918307" y="671087"/>
                </a:cubicBezTo>
                <a:cubicBezTo>
                  <a:pt x="921563" y="684113"/>
                  <a:pt x="924387" y="697254"/>
                  <a:pt x="928076" y="710164"/>
                </a:cubicBezTo>
                <a:cubicBezTo>
                  <a:pt x="930905" y="720066"/>
                  <a:pt x="937846" y="729174"/>
                  <a:pt x="937846" y="739472"/>
                </a:cubicBezTo>
                <a:cubicBezTo>
                  <a:pt x="937846" y="820271"/>
                  <a:pt x="928814" y="895130"/>
                  <a:pt x="918307" y="973933"/>
                </a:cubicBezTo>
                <a:cubicBezTo>
                  <a:pt x="915264" y="996757"/>
                  <a:pt x="911394" y="1019469"/>
                  <a:pt x="908538" y="1042318"/>
                </a:cubicBezTo>
                <a:cubicBezTo>
                  <a:pt x="904881" y="1071578"/>
                  <a:pt x="902025" y="1100933"/>
                  <a:pt x="898769" y="1130241"/>
                </a:cubicBezTo>
                <a:cubicBezTo>
                  <a:pt x="895513" y="1192113"/>
                  <a:pt x="894145" y="1254113"/>
                  <a:pt x="889000" y="1315856"/>
                </a:cubicBezTo>
                <a:cubicBezTo>
                  <a:pt x="887621" y="1332403"/>
                  <a:pt x="881960" y="1348323"/>
                  <a:pt x="879230" y="1364702"/>
                </a:cubicBezTo>
                <a:cubicBezTo>
                  <a:pt x="877146" y="1377207"/>
                  <a:pt x="872654" y="1440791"/>
                  <a:pt x="859692" y="1462395"/>
                </a:cubicBezTo>
                <a:cubicBezTo>
                  <a:pt x="854953" y="1470293"/>
                  <a:pt x="848391" y="1477814"/>
                  <a:pt x="840153" y="1481933"/>
                </a:cubicBezTo>
                <a:cubicBezTo>
                  <a:pt x="768707" y="1517656"/>
                  <a:pt x="679925" y="1507117"/>
                  <a:pt x="605692" y="1511241"/>
                </a:cubicBezTo>
                <a:cubicBezTo>
                  <a:pt x="545550" y="1519832"/>
                  <a:pt x="478365" y="1528889"/>
                  <a:pt x="420076" y="1540548"/>
                </a:cubicBezTo>
                <a:cubicBezTo>
                  <a:pt x="361133" y="1552338"/>
                  <a:pt x="386982" y="1545067"/>
                  <a:pt x="341923" y="1560087"/>
                </a:cubicBezTo>
                <a:cubicBezTo>
                  <a:pt x="335410" y="1579625"/>
                  <a:pt x="333808" y="1601566"/>
                  <a:pt x="322384" y="1618702"/>
                </a:cubicBezTo>
                <a:cubicBezTo>
                  <a:pt x="315871" y="1628471"/>
                  <a:pt x="308097" y="1637508"/>
                  <a:pt x="302846" y="1648010"/>
                </a:cubicBezTo>
                <a:cubicBezTo>
                  <a:pt x="262402" y="1728897"/>
                  <a:pt x="329527" y="1622642"/>
                  <a:pt x="273538" y="1706625"/>
                </a:cubicBezTo>
                <a:cubicBezTo>
                  <a:pt x="248985" y="1780288"/>
                  <a:pt x="282105" y="1689492"/>
                  <a:pt x="244230" y="1765241"/>
                </a:cubicBezTo>
                <a:cubicBezTo>
                  <a:pt x="218865" y="1815970"/>
                  <a:pt x="253087" y="1775921"/>
                  <a:pt x="214923" y="1814087"/>
                </a:cubicBezTo>
                <a:cubicBezTo>
                  <a:pt x="211666" y="1823856"/>
                  <a:pt x="207982" y="1833493"/>
                  <a:pt x="205153" y="1843395"/>
                </a:cubicBezTo>
                <a:cubicBezTo>
                  <a:pt x="201464" y="1856305"/>
                  <a:pt x="200673" y="1870131"/>
                  <a:pt x="195384" y="1882472"/>
                </a:cubicBezTo>
                <a:cubicBezTo>
                  <a:pt x="190759" y="1893264"/>
                  <a:pt x="182359" y="1902010"/>
                  <a:pt x="175846" y="1911779"/>
                </a:cubicBezTo>
                <a:cubicBezTo>
                  <a:pt x="172589" y="1928061"/>
                  <a:pt x="170445" y="1944606"/>
                  <a:pt x="166076" y="1960625"/>
                </a:cubicBezTo>
                <a:cubicBezTo>
                  <a:pt x="160657" y="1980495"/>
                  <a:pt x="153051" y="1999702"/>
                  <a:pt x="146538" y="2019241"/>
                </a:cubicBezTo>
                <a:lnTo>
                  <a:pt x="127000" y="2077856"/>
                </a:lnTo>
                <a:lnTo>
                  <a:pt x="107461" y="2136472"/>
                </a:lnTo>
                <a:cubicBezTo>
                  <a:pt x="104205" y="2146241"/>
                  <a:pt x="99712" y="2155682"/>
                  <a:pt x="97692" y="2165779"/>
                </a:cubicBezTo>
                <a:lnTo>
                  <a:pt x="78153" y="2263472"/>
                </a:lnTo>
                <a:cubicBezTo>
                  <a:pt x="74897" y="2279754"/>
                  <a:pt x="72411" y="2296209"/>
                  <a:pt x="68384" y="2312318"/>
                </a:cubicBezTo>
                <a:lnTo>
                  <a:pt x="48846" y="2390472"/>
                </a:lnTo>
                <a:cubicBezTo>
                  <a:pt x="45590" y="2403497"/>
                  <a:pt x="41709" y="2416382"/>
                  <a:pt x="39076" y="2429548"/>
                </a:cubicBezTo>
                <a:cubicBezTo>
                  <a:pt x="35820" y="2445830"/>
                  <a:pt x="33041" y="2462215"/>
                  <a:pt x="29307" y="2478395"/>
                </a:cubicBezTo>
                <a:cubicBezTo>
                  <a:pt x="96" y="2604979"/>
                  <a:pt x="17775" y="2508510"/>
                  <a:pt x="0" y="2615164"/>
                </a:cubicBezTo>
                <a:cubicBezTo>
                  <a:pt x="3256" y="2908241"/>
                  <a:pt x="3727" y="3201362"/>
                  <a:pt x="9769" y="3494395"/>
                </a:cubicBezTo>
                <a:cubicBezTo>
                  <a:pt x="10296" y="3519956"/>
                  <a:pt x="23128" y="3597474"/>
                  <a:pt x="39076" y="3621395"/>
                </a:cubicBezTo>
                <a:cubicBezTo>
                  <a:pt x="52102" y="3640933"/>
                  <a:pt x="67651" y="3659007"/>
                  <a:pt x="78153" y="3680010"/>
                </a:cubicBezTo>
                <a:cubicBezTo>
                  <a:pt x="114308" y="3752319"/>
                  <a:pt x="77492" y="3688986"/>
                  <a:pt x="127000" y="3748395"/>
                </a:cubicBezTo>
                <a:cubicBezTo>
                  <a:pt x="207778" y="3845329"/>
                  <a:pt x="43181" y="3674345"/>
                  <a:pt x="195384" y="3826548"/>
                </a:cubicBezTo>
                <a:cubicBezTo>
                  <a:pt x="231527" y="3862691"/>
                  <a:pt x="207261" y="3840980"/>
                  <a:pt x="273538" y="3885164"/>
                </a:cubicBezTo>
                <a:cubicBezTo>
                  <a:pt x="283307" y="3891677"/>
                  <a:pt x="291707" y="3900989"/>
                  <a:pt x="302846" y="3904702"/>
                </a:cubicBezTo>
                <a:cubicBezTo>
                  <a:pt x="322384" y="3911215"/>
                  <a:pt x="344325" y="3912817"/>
                  <a:pt x="361461" y="3924241"/>
                </a:cubicBezTo>
                <a:cubicBezTo>
                  <a:pt x="371230" y="3930754"/>
                  <a:pt x="379229" y="3941615"/>
                  <a:pt x="390769" y="3943779"/>
                </a:cubicBezTo>
                <a:cubicBezTo>
                  <a:pt x="432500" y="3951603"/>
                  <a:pt x="475436" y="3950292"/>
                  <a:pt x="517769" y="3953548"/>
                </a:cubicBezTo>
                <a:cubicBezTo>
                  <a:pt x="527538" y="3956805"/>
                  <a:pt x="536978" y="3961298"/>
                  <a:pt x="547076" y="3963318"/>
                </a:cubicBezTo>
                <a:cubicBezTo>
                  <a:pt x="590388" y="3971981"/>
                  <a:pt x="650833" y="3975726"/>
                  <a:pt x="693615" y="3982856"/>
                </a:cubicBezTo>
                <a:cubicBezTo>
                  <a:pt x="726372" y="3988316"/>
                  <a:pt x="759090" y="3994341"/>
                  <a:pt x="791307" y="4002395"/>
                </a:cubicBezTo>
                <a:cubicBezTo>
                  <a:pt x="804333" y="4005651"/>
                  <a:pt x="817106" y="4010172"/>
                  <a:pt x="830384" y="4012164"/>
                </a:cubicBezTo>
                <a:cubicBezTo>
                  <a:pt x="896623" y="4022100"/>
                  <a:pt x="1001520" y="4033350"/>
                  <a:pt x="1074615" y="4041472"/>
                </a:cubicBezTo>
                <a:lnTo>
                  <a:pt x="1377461" y="4031702"/>
                </a:lnTo>
                <a:lnTo>
                  <a:pt x="1778000" y="4021933"/>
                </a:lnTo>
                <a:cubicBezTo>
                  <a:pt x="1860134" y="4018648"/>
                  <a:pt x="1849560" y="4013264"/>
                  <a:pt x="1914769" y="4002395"/>
                </a:cubicBezTo>
                <a:cubicBezTo>
                  <a:pt x="1937482" y="3998609"/>
                  <a:pt x="1960498" y="3996744"/>
                  <a:pt x="1983153" y="3992625"/>
                </a:cubicBezTo>
                <a:cubicBezTo>
                  <a:pt x="2125130" y="3966810"/>
                  <a:pt x="1857501" y="4003447"/>
                  <a:pt x="2100384" y="3973087"/>
                </a:cubicBezTo>
                <a:cubicBezTo>
                  <a:pt x="2170660" y="3949662"/>
                  <a:pt x="2082893" y="3978085"/>
                  <a:pt x="2168769" y="3953548"/>
                </a:cubicBezTo>
                <a:cubicBezTo>
                  <a:pt x="2178670" y="3950719"/>
                  <a:pt x="2188307" y="3947035"/>
                  <a:pt x="2198076" y="3943779"/>
                </a:cubicBezTo>
                <a:lnTo>
                  <a:pt x="2256692" y="3885164"/>
                </a:lnTo>
                <a:cubicBezTo>
                  <a:pt x="2263205" y="3878651"/>
                  <a:pt x="2268566" y="3870734"/>
                  <a:pt x="2276230" y="3865625"/>
                </a:cubicBezTo>
                <a:cubicBezTo>
                  <a:pt x="2366437" y="3805489"/>
                  <a:pt x="2255474" y="3882229"/>
                  <a:pt x="2325076" y="3826548"/>
                </a:cubicBezTo>
                <a:cubicBezTo>
                  <a:pt x="2361999" y="3797009"/>
                  <a:pt x="2358182" y="3814971"/>
                  <a:pt x="2393461" y="3767933"/>
                </a:cubicBezTo>
                <a:cubicBezTo>
                  <a:pt x="2468602" y="3667746"/>
                  <a:pt x="2365977" y="3800741"/>
                  <a:pt x="2471615" y="3680010"/>
                </a:cubicBezTo>
                <a:cubicBezTo>
                  <a:pt x="2517204" y="3627907"/>
                  <a:pt x="2461845" y="3670240"/>
                  <a:pt x="2520461" y="3631164"/>
                </a:cubicBezTo>
                <a:cubicBezTo>
                  <a:pt x="2526974" y="3621395"/>
                  <a:pt x="2532199" y="3610632"/>
                  <a:pt x="2540000" y="3601856"/>
                </a:cubicBezTo>
                <a:cubicBezTo>
                  <a:pt x="2558357" y="3581204"/>
                  <a:pt x="2582036" y="3565346"/>
                  <a:pt x="2598615" y="3543241"/>
                </a:cubicBezTo>
                <a:cubicBezTo>
                  <a:pt x="2615165" y="3521175"/>
                  <a:pt x="2633172" y="3498672"/>
                  <a:pt x="2647461" y="3474856"/>
                </a:cubicBezTo>
                <a:cubicBezTo>
                  <a:pt x="2660968" y="3452343"/>
                  <a:pt x="2672443" y="3428621"/>
                  <a:pt x="2686538" y="3406472"/>
                </a:cubicBezTo>
                <a:cubicBezTo>
                  <a:pt x="2695280" y="3392735"/>
                  <a:pt x="2706382" y="3380644"/>
                  <a:pt x="2715846" y="3367395"/>
                </a:cubicBezTo>
                <a:cubicBezTo>
                  <a:pt x="2722670" y="3357841"/>
                  <a:pt x="2728871" y="3347856"/>
                  <a:pt x="2735384" y="3338087"/>
                </a:cubicBezTo>
                <a:cubicBezTo>
                  <a:pt x="2761495" y="3233641"/>
                  <a:pt x="2725981" y="3347217"/>
                  <a:pt x="2764692" y="3279472"/>
                </a:cubicBezTo>
                <a:cubicBezTo>
                  <a:pt x="2773393" y="3264246"/>
                  <a:pt x="2775714" y="3245955"/>
                  <a:pt x="2784230" y="3230625"/>
                </a:cubicBezTo>
                <a:cubicBezTo>
                  <a:pt x="2792137" y="3216392"/>
                  <a:pt x="2805334" y="3205612"/>
                  <a:pt x="2813538" y="3191548"/>
                </a:cubicBezTo>
                <a:cubicBezTo>
                  <a:pt x="2828214" y="3166390"/>
                  <a:pt x="2843405" y="3141026"/>
                  <a:pt x="2852615" y="3113395"/>
                </a:cubicBezTo>
                <a:cubicBezTo>
                  <a:pt x="2855871" y="3103626"/>
                  <a:pt x="2857779" y="3093298"/>
                  <a:pt x="2862384" y="3084087"/>
                </a:cubicBezTo>
                <a:cubicBezTo>
                  <a:pt x="2867635" y="3073585"/>
                  <a:pt x="2875410" y="3064548"/>
                  <a:pt x="2881923" y="3054779"/>
                </a:cubicBezTo>
                <a:cubicBezTo>
                  <a:pt x="2907764" y="2951411"/>
                  <a:pt x="2872680" y="3073133"/>
                  <a:pt x="2911230" y="2986395"/>
                </a:cubicBezTo>
                <a:cubicBezTo>
                  <a:pt x="2919595" y="2967575"/>
                  <a:pt x="2924256" y="2947318"/>
                  <a:pt x="2930769" y="2927779"/>
                </a:cubicBezTo>
                <a:cubicBezTo>
                  <a:pt x="2934025" y="2918010"/>
                  <a:pt x="2934826" y="2907040"/>
                  <a:pt x="2940538" y="2898472"/>
                </a:cubicBezTo>
                <a:cubicBezTo>
                  <a:pt x="2947051" y="2888703"/>
                  <a:pt x="2954825" y="2879666"/>
                  <a:pt x="2960076" y="2869164"/>
                </a:cubicBezTo>
                <a:cubicBezTo>
                  <a:pt x="2979095" y="2831127"/>
                  <a:pt x="2960826" y="2844620"/>
                  <a:pt x="2979615" y="2800779"/>
                </a:cubicBezTo>
                <a:cubicBezTo>
                  <a:pt x="2984240" y="2789987"/>
                  <a:pt x="2992640" y="2781241"/>
                  <a:pt x="2999153" y="2771472"/>
                </a:cubicBezTo>
                <a:cubicBezTo>
                  <a:pt x="3020306" y="2686866"/>
                  <a:pt x="2994403" y="2778463"/>
                  <a:pt x="3028461" y="2693318"/>
                </a:cubicBezTo>
                <a:cubicBezTo>
                  <a:pt x="3051680" y="2635271"/>
                  <a:pt x="3043374" y="2646008"/>
                  <a:pt x="3057769" y="2595625"/>
                </a:cubicBezTo>
                <a:cubicBezTo>
                  <a:pt x="3060598" y="2585724"/>
                  <a:pt x="3063922" y="2575960"/>
                  <a:pt x="3067538" y="2566318"/>
                </a:cubicBezTo>
                <a:cubicBezTo>
                  <a:pt x="3073695" y="2549898"/>
                  <a:pt x="3082037" y="2534269"/>
                  <a:pt x="3087076" y="2517472"/>
                </a:cubicBezTo>
                <a:cubicBezTo>
                  <a:pt x="3091847" y="2501567"/>
                  <a:pt x="3092477" y="2484645"/>
                  <a:pt x="3096846" y="2468625"/>
                </a:cubicBezTo>
                <a:cubicBezTo>
                  <a:pt x="3102265" y="2448756"/>
                  <a:pt x="3109871" y="2429548"/>
                  <a:pt x="3116384" y="2410010"/>
                </a:cubicBezTo>
                <a:lnTo>
                  <a:pt x="3126153" y="2380702"/>
                </a:lnTo>
                <a:lnTo>
                  <a:pt x="3135923" y="2351395"/>
                </a:lnTo>
                <a:cubicBezTo>
                  <a:pt x="3139179" y="2325344"/>
                  <a:pt x="3141979" y="2299231"/>
                  <a:pt x="3145692" y="2273241"/>
                </a:cubicBezTo>
                <a:cubicBezTo>
                  <a:pt x="3148493" y="2253632"/>
                  <a:pt x="3153004" y="2234280"/>
                  <a:pt x="3155461" y="2214625"/>
                </a:cubicBezTo>
                <a:cubicBezTo>
                  <a:pt x="3159520" y="2182151"/>
                  <a:pt x="3161406" y="2149435"/>
                  <a:pt x="3165230" y="2116933"/>
                </a:cubicBezTo>
                <a:cubicBezTo>
                  <a:pt x="3167921" y="2094064"/>
                  <a:pt x="3171957" y="2071372"/>
                  <a:pt x="3175000" y="2048548"/>
                </a:cubicBezTo>
                <a:cubicBezTo>
                  <a:pt x="3191305" y="1926264"/>
                  <a:pt x="3177375" y="2014758"/>
                  <a:pt x="3194538" y="1911779"/>
                </a:cubicBezTo>
                <a:cubicBezTo>
                  <a:pt x="3188025" y="1687087"/>
                  <a:pt x="3183024" y="1462345"/>
                  <a:pt x="3175000" y="1237702"/>
                </a:cubicBezTo>
                <a:cubicBezTo>
                  <a:pt x="3171743" y="1146523"/>
                  <a:pt x="3169786" y="1055288"/>
                  <a:pt x="3165230" y="964164"/>
                </a:cubicBezTo>
                <a:cubicBezTo>
                  <a:pt x="3162315" y="905867"/>
                  <a:pt x="3154276" y="828867"/>
                  <a:pt x="3145692" y="768779"/>
                </a:cubicBezTo>
                <a:cubicBezTo>
                  <a:pt x="3142891" y="749170"/>
                  <a:pt x="3138935" y="729741"/>
                  <a:pt x="3135923" y="710164"/>
                </a:cubicBezTo>
                <a:cubicBezTo>
                  <a:pt x="3129307" y="667161"/>
                  <a:pt x="3126701" y="634202"/>
                  <a:pt x="3116384" y="592933"/>
                </a:cubicBezTo>
                <a:cubicBezTo>
                  <a:pt x="3113886" y="582943"/>
                  <a:pt x="3109113" y="573615"/>
                  <a:pt x="3106615" y="563625"/>
                </a:cubicBezTo>
                <a:cubicBezTo>
                  <a:pt x="3103831" y="552489"/>
                  <a:pt x="3093096" y="489748"/>
                  <a:pt x="3087076" y="475702"/>
                </a:cubicBezTo>
                <a:cubicBezTo>
                  <a:pt x="3082451" y="464910"/>
                  <a:pt x="3073240" y="456658"/>
                  <a:pt x="3067538" y="446395"/>
                </a:cubicBezTo>
                <a:cubicBezTo>
                  <a:pt x="3056929" y="427299"/>
                  <a:pt x="3048839" y="406875"/>
                  <a:pt x="3038230" y="387779"/>
                </a:cubicBezTo>
                <a:cubicBezTo>
                  <a:pt x="3032528" y="377516"/>
                  <a:pt x="3024517" y="368666"/>
                  <a:pt x="3018692" y="358472"/>
                </a:cubicBezTo>
                <a:cubicBezTo>
                  <a:pt x="3011467" y="345828"/>
                  <a:pt x="3007231" y="331512"/>
                  <a:pt x="2999153" y="319395"/>
                </a:cubicBezTo>
                <a:cubicBezTo>
                  <a:pt x="2994044" y="311731"/>
                  <a:pt x="2984724" y="307520"/>
                  <a:pt x="2979615" y="299856"/>
                </a:cubicBezTo>
                <a:cubicBezTo>
                  <a:pt x="2971537" y="287739"/>
                  <a:pt x="2969017" y="272274"/>
                  <a:pt x="2960076" y="260779"/>
                </a:cubicBezTo>
                <a:cubicBezTo>
                  <a:pt x="2945939" y="242603"/>
                  <a:pt x="2927512" y="228215"/>
                  <a:pt x="2911230" y="211933"/>
                </a:cubicBezTo>
                <a:lnTo>
                  <a:pt x="2881923" y="182625"/>
                </a:lnTo>
                <a:cubicBezTo>
                  <a:pt x="2872154" y="172856"/>
                  <a:pt x="2865722" y="157687"/>
                  <a:pt x="2852615" y="153318"/>
                </a:cubicBezTo>
                <a:cubicBezTo>
                  <a:pt x="2842846" y="150061"/>
                  <a:pt x="2832518" y="148153"/>
                  <a:pt x="2823307" y="143548"/>
                </a:cubicBezTo>
                <a:cubicBezTo>
                  <a:pt x="2812806" y="138297"/>
                  <a:pt x="2805567" y="126022"/>
                  <a:pt x="2794000" y="124010"/>
                </a:cubicBezTo>
                <a:cubicBezTo>
                  <a:pt x="2729515" y="112795"/>
                  <a:pt x="2663410" y="113729"/>
                  <a:pt x="2598615" y="104472"/>
                </a:cubicBezTo>
                <a:cubicBezTo>
                  <a:pt x="2538470" y="95879"/>
                  <a:pt x="2471296" y="86823"/>
                  <a:pt x="2413000" y="75164"/>
                </a:cubicBezTo>
                <a:cubicBezTo>
                  <a:pt x="2379411" y="68446"/>
                  <a:pt x="2357278" y="64826"/>
                  <a:pt x="2325076" y="55625"/>
                </a:cubicBezTo>
                <a:cubicBezTo>
                  <a:pt x="2315175" y="52796"/>
                  <a:pt x="2305670" y="48685"/>
                  <a:pt x="2295769" y="45856"/>
                </a:cubicBezTo>
                <a:cubicBezTo>
                  <a:pt x="2282859" y="42167"/>
                  <a:pt x="2269602" y="39775"/>
                  <a:pt x="2256692" y="36087"/>
                </a:cubicBezTo>
                <a:cubicBezTo>
                  <a:pt x="2219765" y="25537"/>
                  <a:pt x="2224367" y="21131"/>
                  <a:pt x="2178538" y="16548"/>
                </a:cubicBezTo>
                <a:cubicBezTo>
                  <a:pt x="2129827" y="11677"/>
                  <a:pt x="2080887" y="9352"/>
                  <a:pt x="2032000" y="6779"/>
                </a:cubicBezTo>
                <a:cubicBezTo>
                  <a:pt x="1830259" y="-3839"/>
                  <a:pt x="1871206" y="-2990"/>
                  <a:pt x="1787769" y="16548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0C1CEBAA-BDD3-D348-9CD9-A1546C5F2393}"/>
              </a:ext>
            </a:extLst>
          </p:cNvPr>
          <p:cNvSpPr/>
          <p:nvPr/>
        </p:nvSpPr>
        <p:spPr>
          <a:xfrm>
            <a:off x="100972" y="1401172"/>
            <a:ext cx="2792590" cy="5005980"/>
          </a:xfrm>
          <a:custGeom>
            <a:avLst/>
            <a:gdLst>
              <a:gd name="connsiteX0" fmla="*/ 387212 w 3678510"/>
              <a:gd name="connsiteY0" fmla="*/ 85181 h 6628594"/>
              <a:gd name="connsiteX1" fmla="*/ 387212 w 3678510"/>
              <a:gd name="connsiteY1" fmla="*/ 85181 h 6628594"/>
              <a:gd name="connsiteX2" fmla="*/ 317514 w 3678510"/>
              <a:gd name="connsiteY2" fmla="*/ 193593 h 6628594"/>
              <a:gd name="connsiteX3" fmla="*/ 309770 w 3678510"/>
              <a:gd name="connsiteY3" fmla="*/ 224567 h 6628594"/>
              <a:gd name="connsiteX4" fmla="*/ 294281 w 3678510"/>
              <a:gd name="connsiteY4" fmla="*/ 255542 h 6628594"/>
              <a:gd name="connsiteX5" fmla="*/ 263304 w 3678510"/>
              <a:gd name="connsiteY5" fmla="*/ 302004 h 6628594"/>
              <a:gd name="connsiteX6" fmla="*/ 232327 w 3678510"/>
              <a:gd name="connsiteY6" fmla="*/ 356210 h 6628594"/>
              <a:gd name="connsiteX7" fmla="*/ 224583 w 3678510"/>
              <a:gd name="connsiteY7" fmla="*/ 379441 h 6628594"/>
              <a:gd name="connsiteX8" fmla="*/ 209095 w 3678510"/>
              <a:gd name="connsiteY8" fmla="*/ 472365 h 6628594"/>
              <a:gd name="connsiteX9" fmla="*/ 201350 w 3678510"/>
              <a:gd name="connsiteY9" fmla="*/ 782113 h 6628594"/>
              <a:gd name="connsiteX10" fmla="*/ 193606 w 3678510"/>
              <a:gd name="connsiteY10" fmla="*/ 828575 h 6628594"/>
              <a:gd name="connsiteX11" fmla="*/ 185862 w 3678510"/>
              <a:gd name="connsiteY11" fmla="*/ 929243 h 6628594"/>
              <a:gd name="connsiteX12" fmla="*/ 178118 w 3678510"/>
              <a:gd name="connsiteY12" fmla="*/ 1208015 h 6628594"/>
              <a:gd name="connsiteX13" fmla="*/ 170374 w 3678510"/>
              <a:gd name="connsiteY13" fmla="*/ 1455813 h 6628594"/>
              <a:gd name="connsiteX14" fmla="*/ 162629 w 3678510"/>
              <a:gd name="connsiteY14" fmla="*/ 2114026 h 6628594"/>
              <a:gd name="connsiteX15" fmla="*/ 147141 w 3678510"/>
              <a:gd name="connsiteY15" fmla="*/ 2292131 h 6628594"/>
              <a:gd name="connsiteX16" fmla="*/ 154885 w 3678510"/>
              <a:gd name="connsiteY16" fmla="*/ 2570903 h 6628594"/>
              <a:gd name="connsiteX17" fmla="*/ 131652 w 3678510"/>
              <a:gd name="connsiteY17" fmla="*/ 2834189 h 6628594"/>
              <a:gd name="connsiteX18" fmla="*/ 123908 w 3678510"/>
              <a:gd name="connsiteY18" fmla="*/ 2880651 h 6628594"/>
              <a:gd name="connsiteX19" fmla="*/ 116164 w 3678510"/>
              <a:gd name="connsiteY19" fmla="*/ 2903882 h 6628594"/>
              <a:gd name="connsiteX20" fmla="*/ 100675 w 3678510"/>
              <a:gd name="connsiteY20" fmla="*/ 2958088 h 6628594"/>
              <a:gd name="connsiteX21" fmla="*/ 85187 w 3678510"/>
              <a:gd name="connsiteY21" fmla="*/ 2996806 h 6628594"/>
              <a:gd name="connsiteX22" fmla="*/ 69699 w 3678510"/>
              <a:gd name="connsiteY22" fmla="*/ 3051012 h 6628594"/>
              <a:gd name="connsiteX23" fmla="*/ 54210 w 3678510"/>
              <a:gd name="connsiteY23" fmla="*/ 3089730 h 6628594"/>
              <a:gd name="connsiteX24" fmla="*/ 38722 w 3678510"/>
              <a:gd name="connsiteY24" fmla="*/ 3159423 h 6628594"/>
              <a:gd name="connsiteX25" fmla="*/ 23233 w 3678510"/>
              <a:gd name="connsiteY25" fmla="*/ 3205886 h 6628594"/>
              <a:gd name="connsiteX26" fmla="*/ 15489 w 3678510"/>
              <a:gd name="connsiteY26" fmla="*/ 3236860 h 6628594"/>
              <a:gd name="connsiteX27" fmla="*/ 0 w 3678510"/>
              <a:gd name="connsiteY27" fmla="*/ 3329785 h 6628594"/>
              <a:gd name="connsiteX28" fmla="*/ 7745 w 3678510"/>
              <a:gd name="connsiteY28" fmla="*/ 3376247 h 6628594"/>
              <a:gd name="connsiteX29" fmla="*/ 15489 w 3678510"/>
              <a:gd name="connsiteY29" fmla="*/ 3430452 h 6628594"/>
              <a:gd name="connsiteX30" fmla="*/ 30977 w 3678510"/>
              <a:gd name="connsiteY30" fmla="*/ 3523377 h 6628594"/>
              <a:gd name="connsiteX31" fmla="*/ 46466 w 3678510"/>
              <a:gd name="connsiteY31" fmla="*/ 3600813 h 6628594"/>
              <a:gd name="connsiteX32" fmla="*/ 54210 w 3678510"/>
              <a:gd name="connsiteY32" fmla="*/ 3747943 h 6628594"/>
              <a:gd name="connsiteX33" fmla="*/ 69699 w 3678510"/>
              <a:gd name="connsiteY33" fmla="*/ 4228052 h 6628594"/>
              <a:gd name="connsiteX34" fmla="*/ 77443 w 3678510"/>
              <a:gd name="connsiteY34" fmla="*/ 4746879 h 6628594"/>
              <a:gd name="connsiteX35" fmla="*/ 92931 w 3678510"/>
              <a:gd name="connsiteY35" fmla="*/ 5064370 h 6628594"/>
              <a:gd name="connsiteX36" fmla="*/ 108420 w 3678510"/>
              <a:gd name="connsiteY36" fmla="*/ 5343142 h 6628594"/>
              <a:gd name="connsiteX37" fmla="*/ 116164 w 3678510"/>
              <a:gd name="connsiteY37" fmla="*/ 5381861 h 6628594"/>
              <a:gd name="connsiteX38" fmla="*/ 139397 w 3678510"/>
              <a:gd name="connsiteY38" fmla="*/ 5474785 h 6628594"/>
              <a:gd name="connsiteX39" fmla="*/ 147141 w 3678510"/>
              <a:gd name="connsiteY39" fmla="*/ 5498016 h 6628594"/>
              <a:gd name="connsiteX40" fmla="*/ 154885 w 3678510"/>
              <a:gd name="connsiteY40" fmla="*/ 5521247 h 6628594"/>
              <a:gd name="connsiteX41" fmla="*/ 170374 w 3678510"/>
              <a:gd name="connsiteY41" fmla="*/ 5544478 h 6628594"/>
              <a:gd name="connsiteX42" fmla="*/ 209095 w 3678510"/>
              <a:gd name="connsiteY42" fmla="*/ 5614171 h 6628594"/>
              <a:gd name="connsiteX43" fmla="*/ 232327 w 3678510"/>
              <a:gd name="connsiteY43" fmla="*/ 5637402 h 6628594"/>
              <a:gd name="connsiteX44" fmla="*/ 263304 w 3678510"/>
              <a:gd name="connsiteY44" fmla="*/ 5699352 h 6628594"/>
              <a:gd name="connsiteX45" fmla="*/ 309770 w 3678510"/>
              <a:gd name="connsiteY45" fmla="*/ 5784532 h 6628594"/>
              <a:gd name="connsiteX46" fmla="*/ 333002 w 3678510"/>
              <a:gd name="connsiteY46" fmla="*/ 5815507 h 6628594"/>
              <a:gd name="connsiteX47" fmla="*/ 348491 w 3678510"/>
              <a:gd name="connsiteY47" fmla="*/ 5846482 h 6628594"/>
              <a:gd name="connsiteX48" fmla="*/ 394956 w 3678510"/>
              <a:gd name="connsiteY48" fmla="*/ 5908431 h 6628594"/>
              <a:gd name="connsiteX49" fmla="*/ 433677 w 3678510"/>
              <a:gd name="connsiteY49" fmla="*/ 5962637 h 6628594"/>
              <a:gd name="connsiteX50" fmla="*/ 511120 w 3678510"/>
              <a:gd name="connsiteY50" fmla="*/ 6063305 h 6628594"/>
              <a:gd name="connsiteX51" fmla="*/ 534352 w 3678510"/>
              <a:gd name="connsiteY51" fmla="*/ 6094280 h 6628594"/>
              <a:gd name="connsiteX52" fmla="*/ 565329 w 3678510"/>
              <a:gd name="connsiteY52" fmla="*/ 6125254 h 6628594"/>
              <a:gd name="connsiteX53" fmla="*/ 696981 w 3678510"/>
              <a:gd name="connsiteY53" fmla="*/ 6272384 h 6628594"/>
              <a:gd name="connsiteX54" fmla="*/ 720214 w 3678510"/>
              <a:gd name="connsiteY54" fmla="*/ 6295615 h 6628594"/>
              <a:gd name="connsiteX55" fmla="*/ 751191 w 3678510"/>
              <a:gd name="connsiteY55" fmla="*/ 6318846 h 6628594"/>
              <a:gd name="connsiteX56" fmla="*/ 797656 w 3678510"/>
              <a:gd name="connsiteY56" fmla="*/ 6357565 h 6628594"/>
              <a:gd name="connsiteX57" fmla="*/ 828633 w 3678510"/>
              <a:gd name="connsiteY57" fmla="*/ 6373052 h 6628594"/>
              <a:gd name="connsiteX58" fmla="*/ 882843 w 3678510"/>
              <a:gd name="connsiteY58" fmla="*/ 6411771 h 6628594"/>
              <a:gd name="connsiteX59" fmla="*/ 913820 w 3678510"/>
              <a:gd name="connsiteY59" fmla="*/ 6427258 h 6628594"/>
              <a:gd name="connsiteX60" fmla="*/ 944797 w 3678510"/>
              <a:gd name="connsiteY60" fmla="*/ 6450489 h 6628594"/>
              <a:gd name="connsiteX61" fmla="*/ 983518 w 3678510"/>
              <a:gd name="connsiteY61" fmla="*/ 6465976 h 6628594"/>
              <a:gd name="connsiteX62" fmla="*/ 1014495 w 3678510"/>
              <a:gd name="connsiteY62" fmla="*/ 6481464 h 6628594"/>
              <a:gd name="connsiteX63" fmla="*/ 1053216 w 3678510"/>
              <a:gd name="connsiteY63" fmla="*/ 6504695 h 6628594"/>
              <a:gd name="connsiteX64" fmla="*/ 1161635 w 3678510"/>
              <a:gd name="connsiteY64" fmla="*/ 6535670 h 6628594"/>
              <a:gd name="connsiteX65" fmla="*/ 1301031 w 3678510"/>
              <a:gd name="connsiteY65" fmla="*/ 6574388 h 6628594"/>
              <a:gd name="connsiteX66" fmla="*/ 1355241 w 3678510"/>
              <a:gd name="connsiteY66" fmla="*/ 6589875 h 6628594"/>
              <a:gd name="connsiteX67" fmla="*/ 1409450 w 3678510"/>
              <a:gd name="connsiteY67" fmla="*/ 6597619 h 6628594"/>
              <a:gd name="connsiteX68" fmla="*/ 1595312 w 3678510"/>
              <a:gd name="connsiteY68" fmla="*/ 6620850 h 6628594"/>
              <a:gd name="connsiteX69" fmla="*/ 1657266 w 3678510"/>
              <a:gd name="connsiteY69" fmla="*/ 6628594 h 6628594"/>
              <a:gd name="connsiteX70" fmla="*/ 2160641 w 3678510"/>
              <a:gd name="connsiteY70" fmla="*/ 6613106 h 6628594"/>
              <a:gd name="connsiteX71" fmla="*/ 2261316 w 3678510"/>
              <a:gd name="connsiteY71" fmla="*/ 6589875 h 6628594"/>
              <a:gd name="connsiteX72" fmla="*/ 2292293 w 3678510"/>
              <a:gd name="connsiteY72" fmla="*/ 6582132 h 6628594"/>
              <a:gd name="connsiteX73" fmla="*/ 2331014 w 3678510"/>
              <a:gd name="connsiteY73" fmla="*/ 6574388 h 6628594"/>
              <a:gd name="connsiteX74" fmla="*/ 2354246 w 3678510"/>
              <a:gd name="connsiteY74" fmla="*/ 6566644 h 6628594"/>
              <a:gd name="connsiteX75" fmla="*/ 2385223 w 3678510"/>
              <a:gd name="connsiteY75" fmla="*/ 6558901 h 6628594"/>
              <a:gd name="connsiteX76" fmla="*/ 2439433 w 3678510"/>
              <a:gd name="connsiteY76" fmla="*/ 6543413 h 6628594"/>
              <a:gd name="connsiteX77" fmla="*/ 2462666 w 3678510"/>
              <a:gd name="connsiteY77" fmla="*/ 6535670 h 6628594"/>
              <a:gd name="connsiteX78" fmla="*/ 2493643 w 3678510"/>
              <a:gd name="connsiteY78" fmla="*/ 6527926 h 6628594"/>
              <a:gd name="connsiteX79" fmla="*/ 2540108 w 3678510"/>
              <a:gd name="connsiteY79" fmla="*/ 6512439 h 6628594"/>
              <a:gd name="connsiteX80" fmla="*/ 2571085 w 3678510"/>
              <a:gd name="connsiteY80" fmla="*/ 6504695 h 6628594"/>
              <a:gd name="connsiteX81" fmla="*/ 2617550 w 3678510"/>
              <a:gd name="connsiteY81" fmla="*/ 6489208 h 6628594"/>
              <a:gd name="connsiteX82" fmla="*/ 2640783 w 3678510"/>
              <a:gd name="connsiteY82" fmla="*/ 6481464 h 6628594"/>
              <a:gd name="connsiteX83" fmla="*/ 2679504 w 3678510"/>
              <a:gd name="connsiteY83" fmla="*/ 6465976 h 6628594"/>
              <a:gd name="connsiteX84" fmla="*/ 2725970 w 3678510"/>
              <a:gd name="connsiteY84" fmla="*/ 6458233 h 6628594"/>
              <a:gd name="connsiteX85" fmla="*/ 2787923 w 3678510"/>
              <a:gd name="connsiteY85" fmla="*/ 6442745 h 6628594"/>
              <a:gd name="connsiteX86" fmla="*/ 2818900 w 3678510"/>
              <a:gd name="connsiteY86" fmla="*/ 6435002 h 6628594"/>
              <a:gd name="connsiteX87" fmla="*/ 2842133 w 3678510"/>
              <a:gd name="connsiteY87" fmla="*/ 6427258 h 6628594"/>
              <a:gd name="connsiteX88" fmla="*/ 2880854 w 3678510"/>
              <a:gd name="connsiteY88" fmla="*/ 6419514 h 6628594"/>
              <a:gd name="connsiteX89" fmla="*/ 2973785 w 3678510"/>
              <a:gd name="connsiteY89" fmla="*/ 6380796 h 6628594"/>
              <a:gd name="connsiteX90" fmla="*/ 3058971 w 3678510"/>
              <a:gd name="connsiteY90" fmla="*/ 6326590 h 6628594"/>
              <a:gd name="connsiteX91" fmla="*/ 3105437 w 3678510"/>
              <a:gd name="connsiteY91" fmla="*/ 6303359 h 6628594"/>
              <a:gd name="connsiteX92" fmla="*/ 3159646 w 3678510"/>
              <a:gd name="connsiteY92" fmla="*/ 6264641 h 6628594"/>
              <a:gd name="connsiteX93" fmla="*/ 3221600 w 3678510"/>
              <a:gd name="connsiteY93" fmla="*/ 6233666 h 6628594"/>
              <a:gd name="connsiteX94" fmla="*/ 3252577 w 3678510"/>
              <a:gd name="connsiteY94" fmla="*/ 6202691 h 6628594"/>
              <a:gd name="connsiteX95" fmla="*/ 3268066 w 3678510"/>
              <a:gd name="connsiteY95" fmla="*/ 6187204 h 6628594"/>
              <a:gd name="connsiteX96" fmla="*/ 3291298 w 3678510"/>
              <a:gd name="connsiteY96" fmla="*/ 6156229 h 6628594"/>
              <a:gd name="connsiteX97" fmla="*/ 3306787 w 3678510"/>
              <a:gd name="connsiteY97" fmla="*/ 6140742 h 6628594"/>
              <a:gd name="connsiteX98" fmla="*/ 3337764 w 3678510"/>
              <a:gd name="connsiteY98" fmla="*/ 6094280 h 6628594"/>
              <a:gd name="connsiteX99" fmla="*/ 3368741 w 3678510"/>
              <a:gd name="connsiteY99" fmla="*/ 6047818 h 6628594"/>
              <a:gd name="connsiteX100" fmla="*/ 3384229 w 3678510"/>
              <a:gd name="connsiteY100" fmla="*/ 6024586 h 6628594"/>
              <a:gd name="connsiteX101" fmla="*/ 3407462 w 3678510"/>
              <a:gd name="connsiteY101" fmla="*/ 5993612 h 6628594"/>
              <a:gd name="connsiteX102" fmla="*/ 3438439 w 3678510"/>
              <a:gd name="connsiteY102" fmla="*/ 5931662 h 6628594"/>
              <a:gd name="connsiteX103" fmla="*/ 3453927 w 3678510"/>
              <a:gd name="connsiteY103" fmla="*/ 5908431 h 6628594"/>
              <a:gd name="connsiteX104" fmla="*/ 3469416 w 3678510"/>
              <a:gd name="connsiteY104" fmla="*/ 5869713 h 6628594"/>
              <a:gd name="connsiteX105" fmla="*/ 3500393 w 3678510"/>
              <a:gd name="connsiteY105" fmla="*/ 5815507 h 6628594"/>
              <a:gd name="connsiteX106" fmla="*/ 3523625 w 3678510"/>
              <a:gd name="connsiteY106" fmla="*/ 5753558 h 6628594"/>
              <a:gd name="connsiteX107" fmla="*/ 3531370 w 3678510"/>
              <a:gd name="connsiteY107" fmla="*/ 5730327 h 6628594"/>
              <a:gd name="connsiteX108" fmla="*/ 3539114 w 3678510"/>
              <a:gd name="connsiteY108" fmla="*/ 5699352 h 6628594"/>
              <a:gd name="connsiteX109" fmla="*/ 3554602 w 3678510"/>
              <a:gd name="connsiteY109" fmla="*/ 5676121 h 6628594"/>
              <a:gd name="connsiteX110" fmla="*/ 3570091 w 3678510"/>
              <a:gd name="connsiteY110" fmla="*/ 5614171 h 6628594"/>
              <a:gd name="connsiteX111" fmla="*/ 3577835 w 3678510"/>
              <a:gd name="connsiteY111" fmla="*/ 5583197 h 6628594"/>
              <a:gd name="connsiteX112" fmla="*/ 3585579 w 3678510"/>
              <a:gd name="connsiteY112" fmla="*/ 5559965 h 6628594"/>
              <a:gd name="connsiteX113" fmla="*/ 3593323 w 3678510"/>
              <a:gd name="connsiteY113" fmla="*/ 5490272 h 6628594"/>
              <a:gd name="connsiteX114" fmla="*/ 3608812 w 3678510"/>
              <a:gd name="connsiteY114" fmla="*/ 5436067 h 6628594"/>
              <a:gd name="connsiteX115" fmla="*/ 3639789 w 3678510"/>
              <a:gd name="connsiteY115" fmla="*/ 5327655 h 6628594"/>
              <a:gd name="connsiteX116" fmla="*/ 3647533 w 3678510"/>
              <a:gd name="connsiteY116" fmla="*/ 5288937 h 6628594"/>
              <a:gd name="connsiteX117" fmla="*/ 3663021 w 3678510"/>
              <a:gd name="connsiteY117" fmla="*/ 5226987 h 6628594"/>
              <a:gd name="connsiteX118" fmla="*/ 3670766 w 3678510"/>
              <a:gd name="connsiteY118" fmla="*/ 5134063 h 6628594"/>
              <a:gd name="connsiteX119" fmla="*/ 3678510 w 3678510"/>
              <a:gd name="connsiteY119" fmla="*/ 5064370 h 6628594"/>
              <a:gd name="connsiteX120" fmla="*/ 3670766 w 3678510"/>
              <a:gd name="connsiteY120" fmla="*/ 4638467 h 6628594"/>
              <a:gd name="connsiteX121" fmla="*/ 3655277 w 3678510"/>
              <a:gd name="connsiteY121" fmla="*/ 4530056 h 6628594"/>
              <a:gd name="connsiteX122" fmla="*/ 3647533 w 3678510"/>
              <a:gd name="connsiteY122" fmla="*/ 4506824 h 6628594"/>
              <a:gd name="connsiteX123" fmla="*/ 3624300 w 3678510"/>
              <a:gd name="connsiteY123" fmla="*/ 4421644 h 6628594"/>
              <a:gd name="connsiteX124" fmla="*/ 3585579 w 3678510"/>
              <a:gd name="connsiteY124" fmla="*/ 4351951 h 6628594"/>
              <a:gd name="connsiteX125" fmla="*/ 3570091 w 3678510"/>
              <a:gd name="connsiteY125" fmla="*/ 4313232 h 6628594"/>
              <a:gd name="connsiteX126" fmla="*/ 3562346 w 3678510"/>
              <a:gd name="connsiteY126" fmla="*/ 4290001 h 6628594"/>
              <a:gd name="connsiteX127" fmla="*/ 3539114 w 3678510"/>
              <a:gd name="connsiteY127" fmla="*/ 4251283 h 6628594"/>
              <a:gd name="connsiteX128" fmla="*/ 3531370 w 3678510"/>
              <a:gd name="connsiteY128" fmla="*/ 4228052 h 6628594"/>
              <a:gd name="connsiteX129" fmla="*/ 3515881 w 3678510"/>
              <a:gd name="connsiteY129" fmla="*/ 4212564 h 6628594"/>
              <a:gd name="connsiteX130" fmla="*/ 3469416 w 3678510"/>
              <a:gd name="connsiteY130" fmla="*/ 4150615 h 6628594"/>
              <a:gd name="connsiteX131" fmla="*/ 3446183 w 3678510"/>
              <a:gd name="connsiteY131" fmla="*/ 4111897 h 6628594"/>
              <a:gd name="connsiteX132" fmla="*/ 3415206 w 3678510"/>
              <a:gd name="connsiteY132" fmla="*/ 4080922 h 6628594"/>
              <a:gd name="connsiteX133" fmla="*/ 3376485 w 3678510"/>
              <a:gd name="connsiteY133" fmla="*/ 4042203 h 6628594"/>
              <a:gd name="connsiteX134" fmla="*/ 3360996 w 3678510"/>
              <a:gd name="connsiteY134" fmla="*/ 4026716 h 6628594"/>
              <a:gd name="connsiteX135" fmla="*/ 3330020 w 3678510"/>
              <a:gd name="connsiteY135" fmla="*/ 4003485 h 6628594"/>
              <a:gd name="connsiteX136" fmla="*/ 3314531 w 3678510"/>
              <a:gd name="connsiteY136" fmla="*/ 3987998 h 6628594"/>
              <a:gd name="connsiteX137" fmla="*/ 3275810 w 3678510"/>
              <a:gd name="connsiteY137" fmla="*/ 3972510 h 6628594"/>
              <a:gd name="connsiteX138" fmla="*/ 3237089 w 3678510"/>
              <a:gd name="connsiteY138" fmla="*/ 3941536 h 6628594"/>
              <a:gd name="connsiteX139" fmla="*/ 3144158 w 3678510"/>
              <a:gd name="connsiteY139" fmla="*/ 3887330 h 6628594"/>
              <a:gd name="connsiteX140" fmla="*/ 3120925 w 3678510"/>
              <a:gd name="connsiteY140" fmla="*/ 3879586 h 6628594"/>
              <a:gd name="connsiteX141" fmla="*/ 3074460 w 3678510"/>
              <a:gd name="connsiteY141" fmla="*/ 3856355 h 6628594"/>
              <a:gd name="connsiteX142" fmla="*/ 3043483 w 3678510"/>
              <a:gd name="connsiteY142" fmla="*/ 3833124 h 6628594"/>
              <a:gd name="connsiteX143" fmla="*/ 2989273 w 3678510"/>
              <a:gd name="connsiteY143" fmla="*/ 3817637 h 6628594"/>
              <a:gd name="connsiteX144" fmla="*/ 2950552 w 3678510"/>
              <a:gd name="connsiteY144" fmla="*/ 3802149 h 6628594"/>
              <a:gd name="connsiteX145" fmla="*/ 2927320 w 3678510"/>
              <a:gd name="connsiteY145" fmla="*/ 3794406 h 6628594"/>
              <a:gd name="connsiteX146" fmla="*/ 2880854 w 3678510"/>
              <a:gd name="connsiteY146" fmla="*/ 3771174 h 6628594"/>
              <a:gd name="connsiteX147" fmla="*/ 2803412 w 3678510"/>
              <a:gd name="connsiteY147" fmla="*/ 3732456 h 6628594"/>
              <a:gd name="connsiteX148" fmla="*/ 2772435 w 3678510"/>
              <a:gd name="connsiteY148" fmla="*/ 3716969 h 6628594"/>
              <a:gd name="connsiteX149" fmla="*/ 2702737 w 3678510"/>
              <a:gd name="connsiteY149" fmla="*/ 3678250 h 6628594"/>
              <a:gd name="connsiteX150" fmla="*/ 2625295 w 3678510"/>
              <a:gd name="connsiteY150" fmla="*/ 3600813 h 6628594"/>
              <a:gd name="connsiteX151" fmla="*/ 2602062 w 3678510"/>
              <a:gd name="connsiteY151" fmla="*/ 3577582 h 6628594"/>
              <a:gd name="connsiteX152" fmla="*/ 2555596 w 3678510"/>
              <a:gd name="connsiteY152" fmla="*/ 3531120 h 6628594"/>
              <a:gd name="connsiteX153" fmla="*/ 2547852 w 3678510"/>
              <a:gd name="connsiteY153" fmla="*/ 3507889 h 6628594"/>
              <a:gd name="connsiteX154" fmla="*/ 2493643 w 3678510"/>
              <a:gd name="connsiteY154" fmla="*/ 3445940 h 6628594"/>
              <a:gd name="connsiteX155" fmla="*/ 2485898 w 3678510"/>
              <a:gd name="connsiteY155" fmla="*/ 3422709 h 6628594"/>
              <a:gd name="connsiteX156" fmla="*/ 2470410 w 3678510"/>
              <a:gd name="connsiteY156" fmla="*/ 3399478 h 6628594"/>
              <a:gd name="connsiteX157" fmla="*/ 2447177 w 3678510"/>
              <a:gd name="connsiteY157" fmla="*/ 3322041 h 6628594"/>
              <a:gd name="connsiteX158" fmla="*/ 2439433 w 3678510"/>
              <a:gd name="connsiteY158" fmla="*/ 3260091 h 6628594"/>
              <a:gd name="connsiteX159" fmla="*/ 2447177 w 3678510"/>
              <a:gd name="connsiteY159" fmla="*/ 3074243 h 6628594"/>
              <a:gd name="connsiteX160" fmla="*/ 2454921 w 3678510"/>
              <a:gd name="connsiteY160" fmla="*/ 2795470 h 6628594"/>
              <a:gd name="connsiteX161" fmla="*/ 2470410 w 3678510"/>
              <a:gd name="connsiteY161" fmla="*/ 2702546 h 6628594"/>
              <a:gd name="connsiteX162" fmla="*/ 2501387 w 3678510"/>
              <a:gd name="connsiteY162" fmla="*/ 2640597 h 6628594"/>
              <a:gd name="connsiteX163" fmla="*/ 2540108 w 3678510"/>
              <a:gd name="connsiteY163" fmla="*/ 2586391 h 6628594"/>
              <a:gd name="connsiteX164" fmla="*/ 2555596 w 3678510"/>
              <a:gd name="connsiteY164" fmla="*/ 2555416 h 6628594"/>
              <a:gd name="connsiteX165" fmla="*/ 2586573 w 3678510"/>
              <a:gd name="connsiteY165" fmla="*/ 2508954 h 6628594"/>
              <a:gd name="connsiteX166" fmla="*/ 2602062 w 3678510"/>
              <a:gd name="connsiteY166" fmla="*/ 2477979 h 6628594"/>
              <a:gd name="connsiteX167" fmla="*/ 2633039 w 3678510"/>
              <a:gd name="connsiteY167" fmla="*/ 2431517 h 6628594"/>
              <a:gd name="connsiteX168" fmla="*/ 2640783 w 3678510"/>
              <a:gd name="connsiteY168" fmla="*/ 2408286 h 6628594"/>
              <a:gd name="connsiteX169" fmla="*/ 2671760 w 3678510"/>
              <a:gd name="connsiteY169" fmla="*/ 2354080 h 6628594"/>
              <a:gd name="connsiteX170" fmla="*/ 2679504 w 3678510"/>
              <a:gd name="connsiteY170" fmla="*/ 2330849 h 6628594"/>
              <a:gd name="connsiteX171" fmla="*/ 2718225 w 3678510"/>
              <a:gd name="connsiteY171" fmla="*/ 2284387 h 6628594"/>
              <a:gd name="connsiteX172" fmla="*/ 2741458 w 3678510"/>
              <a:gd name="connsiteY172" fmla="*/ 2237925 h 6628594"/>
              <a:gd name="connsiteX173" fmla="*/ 2764691 w 3678510"/>
              <a:gd name="connsiteY173" fmla="*/ 2214694 h 6628594"/>
              <a:gd name="connsiteX174" fmla="*/ 2795668 w 3678510"/>
              <a:gd name="connsiteY174" fmla="*/ 2168232 h 6628594"/>
              <a:gd name="connsiteX175" fmla="*/ 2811156 w 3678510"/>
              <a:gd name="connsiteY175" fmla="*/ 2145001 h 6628594"/>
              <a:gd name="connsiteX176" fmla="*/ 2873110 w 3678510"/>
              <a:gd name="connsiteY176" fmla="*/ 2075308 h 6628594"/>
              <a:gd name="connsiteX177" fmla="*/ 2888598 w 3678510"/>
              <a:gd name="connsiteY177" fmla="*/ 2059820 h 6628594"/>
              <a:gd name="connsiteX178" fmla="*/ 2942808 w 3678510"/>
              <a:gd name="connsiteY178" fmla="*/ 1974640 h 6628594"/>
              <a:gd name="connsiteX179" fmla="*/ 2973785 w 3678510"/>
              <a:gd name="connsiteY179" fmla="*/ 1912690 h 6628594"/>
              <a:gd name="connsiteX180" fmla="*/ 2989273 w 3678510"/>
              <a:gd name="connsiteY180" fmla="*/ 1889459 h 6628594"/>
              <a:gd name="connsiteX181" fmla="*/ 3012506 w 3678510"/>
              <a:gd name="connsiteY181" fmla="*/ 1858485 h 6628594"/>
              <a:gd name="connsiteX182" fmla="*/ 3058971 w 3678510"/>
              <a:gd name="connsiteY182" fmla="*/ 1773304 h 6628594"/>
              <a:gd name="connsiteX183" fmla="*/ 3082204 w 3678510"/>
              <a:gd name="connsiteY183" fmla="*/ 1711355 h 6628594"/>
              <a:gd name="connsiteX184" fmla="*/ 3113181 w 3678510"/>
              <a:gd name="connsiteY184" fmla="*/ 1657149 h 6628594"/>
              <a:gd name="connsiteX185" fmla="*/ 3136414 w 3678510"/>
              <a:gd name="connsiteY185" fmla="*/ 1595199 h 6628594"/>
              <a:gd name="connsiteX186" fmla="*/ 3144158 w 3678510"/>
              <a:gd name="connsiteY186" fmla="*/ 1564225 h 6628594"/>
              <a:gd name="connsiteX187" fmla="*/ 3167391 w 3678510"/>
              <a:gd name="connsiteY187" fmla="*/ 1510019 h 6628594"/>
              <a:gd name="connsiteX188" fmla="*/ 3182879 w 3678510"/>
              <a:gd name="connsiteY188" fmla="*/ 1448069 h 6628594"/>
              <a:gd name="connsiteX189" fmla="*/ 3190623 w 3678510"/>
              <a:gd name="connsiteY189" fmla="*/ 1417095 h 6628594"/>
              <a:gd name="connsiteX190" fmla="*/ 3206112 w 3678510"/>
              <a:gd name="connsiteY190" fmla="*/ 1347401 h 6628594"/>
              <a:gd name="connsiteX191" fmla="*/ 3221600 w 3678510"/>
              <a:gd name="connsiteY191" fmla="*/ 1115091 h 6628594"/>
              <a:gd name="connsiteX192" fmla="*/ 3213856 w 3678510"/>
              <a:gd name="connsiteY192" fmla="*/ 1022167 h 6628594"/>
              <a:gd name="connsiteX193" fmla="*/ 3190623 w 3678510"/>
              <a:gd name="connsiteY193" fmla="*/ 851806 h 6628594"/>
              <a:gd name="connsiteX194" fmla="*/ 3182879 w 3678510"/>
              <a:gd name="connsiteY194" fmla="*/ 828575 h 6628594"/>
              <a:gd name="connsiteX195" fmla="*/ 3175135 w 3678510"/>
              <a:gd name="connsiteY195" fmla="*/ 805344 h 6628594"/>
              <a:gd name="connsiteX196" fmla="*/ 3167391 w 3678510"/>
              <a:gd name="connsiteY196" fmla="*/ 766625 h 6628594"/>
              <a:gd name="connsiteX197" fmla="*/ 3151902 w 3678510"/>
              <a:gd name="connsiteY197" fmla="*/ 751138 h 6628594"/>
              <a:gd name="connsiteX198" fmla="*/ 3136414 w 3678510"/>
              <a:gd name="connsiteY198" fmla="*/ 712419 h 6628594"/>
              <a:gd name="connsiteX199" fmla="*/ 3128670 w 3678510"/>
              <a:gd name="connsiteY199" fmla="*/ 689188 h 6628594"/>
              <a:gd name="connsiteX200" fmla="*/ 3097693 w 3678510"/>
              <a:gd name="connsiteY200" fmla="*/ 642726 h 6628594"/>
              <a:gd name="connsiteX201" fmla="*/ 3066716 w 3678510"/>
              <a:gd name="connsiteY201" fmla="*/ 588520 h 6628594"/>
              <a:gd name="connsiteX202" fmla="*/ 3051227 w 3678510"/>
              <a:gd name="connsiteY202" fmla="*/ 557546 h 6628594"/>
              <a:gd name="connsiteX203" fmla="*/ 3004762 w 3678510"/>
              <a:gd name="connsiteY203" fmla="*/ 495596 h 6628594"/>
              <a:gd name="connsiteX204" fmla="*/ 2966041 w 3678510"/>
              <a:gd name="connsiteY204" fmla="*/ 433647 h 6628594"/>
              <a:gd name="connsiteX205" fmla="*/ 2950552 w 3678510"/>
              <a:gd name="connsiteY205" fmla="*/ 402672 h 6628594"/>
              <a:gd name="connsiteX206" fmla="*/ 2927320 w 3678510"/>
              <a:gd name="connsiteY206" fmla="*/ 379441 h 6628594"/>
              <a:gd name="connsiteX207" fmla="*/ 2849877 w 3678510"/>
              <a:gd name="connsiteY207" fmla="*/ 294260 h 6628594"/>
              <a:gd name="connsiteX208" fmla="*/ 2818900 w 3678510"/>
              <a:gd name="connsiteY208" fmla="*/ 263286 h 6628594"/>
              <a:gd name="connsiteX209" fmla="*/ 2787923 w 3678510"/>
              <a:gd name="connsiteY209" fmla="*/ 240055 h 6628594"/>
              <a:gd name="connsiteX210" fmla="*/ 2756946 w 3678510"/>
              <a:gd name="connsiteY210" fmla="*/ 224567 h 6628594"/>
              <a:gd name="connsiteX211" fmla="*/ 2664016 w 3678510"/>
              <a:gd name="connsiteY211" fmla="*/ 154874 h 6628594"/>
              <a:gd name="connsiteX212" fmla="*/ 2633039 w 3678510"/>
              <a:gd name="connsiteY212" fmla="*/ 139387 h 6628594"/>
              <a:gd name="connsiteX213" fmla="*/ 2602062 w 3678510"/>
              <a:gd name="connsiteY213" fmla="*/ 116156 h 6628594"/>
              <a:gd name="connsiteX214" fmla="*/ 2532364 w 3678510"/>
              <a:gd name="connsiteY214" fmla="*/ 77437 h 6628594"/>
              <a:gd name="connsiteX215" fmla="*/ 2509131 w 3678510"/>
              <a:gd name="connsiteY215" fmla="*/ 69694 h 6628594"/>
              <a:gd name="connsiteX216" fmla="*/ 2485898 w 3678510"/>
              <a:gd name="connsiteY216" fmla="*/ 54206 h 6628594"/>
              <a:gd name="connsiteX217" fmla="*/ 2416200 w 3678510"/>
              <a:gd name="connsiteY217" fmla="*/ 23232 h 6628594"/>
              <a:gd name="connsiteX218" fmla="*/ 2369735 w 3678510"/>
              <a:gd name="connsiteY218" fmla="*/ 7744 h 6628594"/>
              <a:gd name="connsiteX219" fmla="*/ 2300037 w 3678510"/>
              <a:gd name="connsiteY219" fmla="*/ 0 h 6628594"/>
              <a:gd name="connsiteX220" fmla="*/ 2028989 w 3678510"/>
              <a:gd name="connsiteY220" fmla="*/ 7744 h 6628594"/>
              <a:gd name="connsiteX221" fmla="*/ 1626289 w 3678510"/>
              <a:gd name="connsiteY221" fmla="*/ 15488 h 6628594"/>
              <a:gd name="connsiteX222" fmla="*/ 1548847 w 3678510"/>
              <a:gd name="connsiteY222" fmla="*/ 30975 h 6628594"/>
              <a:gd name="connsiteX223" fmla="*/ 1486893 w 3678510"/>
              <a:gd name="connsiteY223" fmla="*/ 46463 h 6628594"/>
              <a:gd name="connsiteX224" fmla="*/ 1215845 w 3678510"/>
              <a:gd name="connsiteY224" fmla="*/ 38719 h 6628594"/>
              <a:gd name="connsiteX225" fmla="*/ 805400 w 3678510"/>
              <a:gd name="connsiteY225" fmla="*/ 30975 h 6628594"/>
              <a:gd name="connsiteX226" fmla="*/ 735702 w 3678510"/>
              <a:gd name="connsiteY226" fmla="*/ 23232 h 6628594"/>
              <a:gd name="connsiteX227" fmla="*/ 611795 w 3678510"/>
              <a:gd name="connsiteY227" fmla="*/ 7744 h 6628594"/>
              <a:gd name="connsiteX228" fmla="*/ 549841 w 3678510"/>
              <a:gd name="connsiteY228" fmla="*/ 0 h 6628594"/>
              <a:gd name="connsiteX229" fmla="*/ 464654 w 3678510"/>
              <a:gd name="connsiteY229" fmla="*/ 7744 h 6628594"/>
              <a:gd name="connsiteX230" fmla="*/ 433677 w 3678510"/>
              <a:gd name="connsiteY230" fmla="*/ 15488 h 6628594"/>
              <a:gd name="connsiteX231" fmla="*/ 418189 w 3678510"/>
              <a:gd name="connsiteY231" fmla="*/ 38719 h 6628594"/>
              <a:gd name="connsiteX232" fmla="*/ 387212 w 3678510"/>
              <a:gd name="connsiteY232" fmla="*/ 85181 h 662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678510" h="6628594">
                <a:moveTo>
                  <a:pt x="387212" y="85181"/>
                </a:moveTo>
                <a:lnTo>
                  <a:pt x="387212" y="85181"/>
                </a:lnTo>
                <a:cubicBezTo>
                  <a:pt x="363979" y="121318"/>
                  <a:pt x="338379" y="156039"/>
                  <a:pt x="317514" y="193593"/>
                </a:cubicBezTo>
                <a:cubicBezTo>
                  <a:pt x="312345" y="202896"/>
                  <a:pt x="313507" y="214602"/>
                  <a:pt x="309770" y="224567"/>
                </a:cubicBezTo>
                <a:cubicBezTo>
                  <a:pt x="305716" y="235376"/>
                  <a:pt x="300221" y="245643"/>
                  <a:pt x="294281" y="255542"/>
                </a:cubicBezTo>
                <a:cubicBezTo>
                  <a:pt x="284704" y="271503"/>
                  <a:pt x="270217" y="284721"/>
                  <a:pt x="263304" y="302004"/>
                </a:cubicBezTo>
                <a:cubicBezTo>
                  <a:pt x="245104" y="347502"/>
                  <a:pt x="257646" y="330894"/>
                  <a:pt x="232327" y="356210"/>
                </a:cubicBezTo>
                <a:cubicBezTo>
                  <a:pt x="229746" y="363954"/>
                  <a:pt x="226184" y="371437"/>
                  <a:pt x="224583" y="379441"/>
                </a:cubicBezTo>
                <a:cubicBezTo>
                  <a:pt x="218424" y="410233"/>
                  <a:pt x="209095" y="472365"/>
                  <a:pt x="209095" y="472365"/>
                </a:cubicBezTo>
                <a:cubicBezTo>
                  <a:pt x="206513" y="575614"/>
                  <a:pt x="205837" y="678929"/>
                  <a:pt x="201350" y="782113"/>
                </a:cubicBezTo>
                <a:cubicBezTo>
                  <a:pt x="200668" y="797799"/>
                  <a:pt x="195250" y="812960"/>
                  <a:pt x="193606" y="828575"/>
                </a:cubicBezTo>
                <a:cubicBezTo>
                  <a:pt x="190083" y="862045"/>
                  <a:pt x="188443" y="895687"/>
                  <a:pt x="185862" y="929243"/>
                </a:cubicBezTo>
                <a:cubicBezTo>
                  <a:pt x="183281" y="1022167"/>
                  <a:pt x="180851" y="1115095"/>
                  <a:pt x="178118" y="1208015"/>
                </a:cubicBezTo>
                <a:cubicBezTo>
                  <a:pt x="175688" y="1290619"/>
                  <a:pt x="171787" y="1373185"/>
                  <a:pt x="170374" y="1455813"/>
                </a:cubicBezTo>
                <a:cubicBezTo>
                  <a:pt x="166623" y="1675200"/>
                  <a:pt x="167061" y="1894651"/>
                  <a:pt x="162629" y="2114026"/>
                </a:cubicBezTo>
                <a:cubicBezTo>
                  <a:pt x="161467" y="2171527"/>
                  <a:pt x="153565" y="2234318"/>
                  <a:pt x="147141" y="2292131"/>
                </a:cubicBezTo>
                <a:cubicBezTo>
                  <a:pt x="149722" y="2385055"/>
                  <a:pt x="154885" y="2477943"/>
                  <a:pt x="154885" y="2570903"/>
                </a:cubicBezTo>
                <a:cubicBezTo>
                  <a:pt x="154885" y="2644004"/>
                  <a:pt x="143922" y="2760572"/>
                  <a:pt x="131652" y="2834189"/>
                </a:cubicBezTo>
                <a:cubicBezTo>
                  <a:pt x="129071" y="2849676"/>
                  <a:pt x="127314" y="2865324"/>
                  <a:pt x="123908" y="2880651"/>
                </a:cubicBezTo>
                <a:cubicBezTo>
                  <a:pt x="122137" y="2888619"/>
                  <a:pt x="118407" y="2896034"/>
                  <a:pt x="116164" y="2903882"/>
                </a:cubicBezTo>
                <a:cubicBezTo>
                  <a:pt x="106396" y="2938069"/>
                  <a:pt x="111820" y="2928371"/>
                  <a:pt x="100675" y="2958088"/>
                </a:cubicBezTo>
                <a:cubicBezTo>
                  <a:pt x="95794" y="2971103"/>
                  <a:pt x="89583" y="2983619"/>
                  <a:pt x="85187" y="2996806"/>
                </a:cubicBezTo>
                <a:cubicBezTo>
                  <a:pt x="79244" y="3014633"/>
                  <a:pt x="75642" y="3033185"/>
                  <a:pt x="69699" y="3051012"/>
                </a:cubicBezTo>
                <a:cubicBezTo>
                  <a:pt x="65303" y="3064199"/>
                  <a:pt x="58606" y="3076543"/>
                  <a:pt x="54210" y="3089730"/>
                </a:cubicBezTo>
                <a:cubicBezTo>
                  <a:pt x="43780" y="3121017"/>
                  <a:pt x="47927" y="3125674"/>
                  <a:pt x="38722" y="3159423"/>
                </a:cubicBezTo>
                <a:cubicBezTo>
                  <a:pt x="34426" y="3175173"/>
                  <a:pt x="27193" y="3190048"/>
                  <a:pt x="23233" y="3205886"/>
                </a:cubicBezTo>
                <a:cubicBezTo>
                  <a:pt x="20652" y="3216211"/>
                  <a:pt x="17450" y="3226400"/>
                  <a:pt x="15489" y="3236860"/>
                </a:cubicBezTo>
                <a:cubicBezTo>
                  <a:pt x="9701" y="3267724"/>
                  <a:pt x="0" y="3329785"/>
                  <a:pt x="0" y="3329785"/>
                </a:cubicBezTo>
                <a:cubicBezTo>
                  <a:pt x="2582" y="3345272"/>
                  <a:pt x="5357" y="3360729"/>
                  <a:pt x="7745" y="3376247"/>
                </a:cubicBezTo>
                <a:cubicBezTo>
                  <a:pt x="10521" y="3394287"/>
                  <a:pt x="12642" y="3412424"/>
                  <a:pt x="15489" y="3430452"/>
                </a:cubicBezTo>
                <a:cubicBezTo>
                  <a:pt x="20387" y="3461470"/>
                  <a:pt x="23359" y="3492913"/>
                  <a:pt x="30977" y="3523377"/>
                </a:cubicBezTo>
                <a:cubicBezTo>
                  <a:pt x="42531" y="3569583"/>
                  <a:pt x="36972" y="3543853"/>
                  <a:pt x="46466" y="3600813"/>
                </a:cubicBezTo>
                <a:cubicBezTo>
                  <a:pt x="49047" y="3649856"/>
                  <a:pt x="52722" y="3698854"/>
                  <a:pt x="54210" y="3747943"/>
                </a:cubicBezTo>
                <a:cubicBezTo>
                  <a:pt x="69444" y="4250642"/>
                  <a:pt x="51750" y="3958858"/>
                  <a:pt x="69699" y="4228052"/>
                </a:cubicBezTo>
                <a:cubicBezTo>
                  <a:pt x="72280" y="4400994"/>
                  <a:pt x="72640" y="4573984"/>
                  <a:pt x="77443" y="4746879"/>
                </a:cubicBezTo>
                <a:cubicBezTo>
                  <a:pt x="80385" y="4852794"/>
                  <a:pt x="87891" y="4958534"/>
                  <a:pt x="92931" y="5064370"/>
                </a:cubicBezTo>
                <a:cubicBezTo>
                  <a:pt x="95897" y="5126645"/>
                  <a:pt x="100718" y="5269982"/>
                  <a:pt x="108420" y="5343142"/>
                </a:cubicBezTo>
                <a:cubicBezTo>
                  <a:pt x="109798" y="5356232"/>
                  <a:pt x="113809" y="5368911"/>
                  <a:pt x="116164" y="5381861"/>
                </a:cubicBezTo>
                <a:cubicBezTo>
                  <a:pt x="128678" y="5450684"/>
                  <a:pt x="116774" y="5406921"/>
                  <a:pt x="139397" y="5474785"/>
                </a:cubicBezTo>
                <a:lnTo>
                  <a:pt x="147141" y="5498016"/>
                </a:lnTo>
                <a:cubicBezTo>
                  <a:pt x="149722" y="5505760"/>
                  <a:pt x="150357" y="5514456"/>
                  <a:pt x="154885" y="5521247"/>
                </a:cubicBezTo>
                <a:cubicBezTo>
                  <a:pt x="160048" y="5528991"/>
                  <a:pt x="165756" y="5536397"/>
                  <a:pt x="170374" y="5544478"/>
                </a:cubicBezTo>
                <a:cubicBezTo>
                  <a:pt x="188032" y="5575377"/>
                  <a:pt x="185870" y="5583207"/>
                  <a:pt x="209095" y="5614171"/>
                </a:cubicBezTo>
                <a:cubicBezTo>
                  <a:pt x="215666" y="5622932"/>
                  <a:pt x="224583" y="5629658"/>
                  <a:pt x="232327" y="5637402"/>
                </a:cubicBezTo>
                <a:cubicBezTo>
                  <a:pt x="246485" y="5679869"/>
                  <a:pt x="232824" y="5644492"/>
                  <a:pt x="263304" y="5699352"/>
                </a:cubicBezTo>
                <a:cubicBezTo>
                  <a:pt x="293885" y="5754394"/>
                  <a:pt x="262638" y="5710472"/>
                  <a:pt x="309770" y="5784532"/>
                </a:cubicBezTo>
                <a:cubicBezTo>
                  <a:pt x="316699" y="5795420"/>
                  <a:pt x="326161" y="5804563"/>
                  <a:pt x="333002" y="5815507"/>
                </a:cubicBezTo>
                <a:cubicBezTo>
                  <a:pt x="339121" y="5825296"/>
                  <a:pt x="342087" y="5836877"/>
                  <a:pt x="348491" y="5846482"/>
                </a:cubicBezTo>
                <a:cubicBezTo>
                  <a:pt x="362810" y="5867959"/>
                  <a:pt x="379691" y="5887616"/>
                  <a:pt x="394956" y="5908431"/>
                </a:cubicBezTo>
                <a:cubicBezTo>
                  <a:pt x="408088" y="5926337"/>
                  <a:pt x="420616" y="5944679"/>
                  <a:pt x="433677" y="5962637"/>
                </a:cubicBezTo>
                <a:cubicBezTo>
                  <a:pt x="457042" y="5994762"/>
                  <a:pt x="488955" y="6034492"/>
                  <a:pt x="511120" y="6063305"/>
                </a:cubicBezTo>
                <a:cubicBezTo>
                  <a:pt x="518989" y="6073535"/>
                  <a:pt x="525225" y="6085154"/>
                  <a:pt x="534352" y="6094280"/>
                </a:cubicBezTo>
                <a:cubicBezTo>
                  <a:pt x="544678" y="6104605"/>
                  <a:pt x="555981" y="6114037"/>
                  <a:pt x="565329" y="6125254"/>
                </a:cubicBezTo>
                <a:cubicBezTo>
                  <a:pt x="682934" y="6266368"/>
                  <a:pt x="520359" y="6095775"/>
                  <a:pt x="696981" y="6272384"/>
                </a:cubicBezTo>
                <a:cubicBezTo>
                  <a:pt x="704725" y="6280128"/>
                  <a:pt x="711452" y="6289044"/>
                  <a:pt x="720214" y="6295615"/>
                </a:cubicBezTo>
                <a:cubicBezTo>
                  <a:pt x="730540" y="6303359"/>
                  <a:pt x="741276" y="6310584"/>
                  <a:pt x="751191" y="6318846"/>
                </a:cubicBezTo>
                <a:cubicBezTo>
                  <a:pt x="783005" y="6345357"/>
                  <a:pt x="748110" y="6326602"/>
                  <a:pt x="797656" y="6357565"/>
                </a:cubicBezTo>
                <a:cubicBezTo>
                  <a:pt x="807446" y="6363683"/>
                  <a:pt x="818843" y="6366934"/>
                  <a:pt x="828633" y="6373052"/>
                </a:cubicBezTo>
                <a:cubicBezTo>
                  <a:pt x="872948" y="6400747"/>
                  <a:pt x="844622" y="6389932"/>
                  <a:pt x="882843" y="6411771"/>
                </a:cubicBezTo>
                <a:cubicBezTo>
                  <a:pt x="892866" y="6417498"/>
                  <a:pt x="904030" y="6421140"/>
                  <a:pt x="913820" y="6427258"/>
                </a:cubicBezTo>
                <a:cubicBezTo>
                  <a:pt x="924765" y="6434098"/>
                  <a:pt x="933514" y="6444221"/>
                  <a:pt x="944797" y="6450489"/>
                </a:cubicBezTo>
                <a:cubicBezTo>
                  <a:pt x="956949" y="6457240"/>
                  <a:pt x="970815" y="6460331"/>
                  <a:pt x="983518" y="6465976"/>
                </a:cubicBezTo>
                <a:cubicBezTo>
                  <a:pt x="994067" y="6470664"/>
                  <a:pt x="1004403" y="6475858"/>
                  <a:pt x="1014495" y="6481464"/>
                </a:cubicBezTo>
                <a:cubicBezTo>
                  <a:pt x="1027653" y="6488773"/>
                  <a:pt x="1039092" y="6499492"/>
                  <a:pt x="1053216" y="6504695"/>
                </a:cubicBezTo>
                <a:cubicBezTo>
                  <a:pt x="1088485" y="6517688"/>
                  <a:pt x="1125453" y="6525495"/>
                  <a:pt x="1161635" y="6535670"/>
                </a:cubicBezTo>
                <a:lnTo>
                  <a:pt x="1301031" y="6574388"/>
                </a:lnTo>
                <a:cubicBezTo>
                  <a:pt x="1319128" y="6579455"/>
                  <a:pt x="1336637" y="6587217"/>
                  <a:pt x="1355241" y="6589875"/>
                </a:cubicBezTo>
                <a:lnTo>
                  <a:pt x="1409450" y="6597619"/>
                </a:lnTo>
                <a:lnTo>
                  <a:pt x="1595312" y="6620850"/>
                </a:lnTo>
                <a:lnTo>
                  <a:pt x="1657266" y="6628594"/>
                </a:lnTo>
                <a:cubicBezTo>
                  <a:pt x="1743759" y="6626864"/>
                  <a:pt x="2017728" y="6627396"/>
                  <a:pt x="2160641" y="6613106"/>
                </a:cubicBezTo>
                <a:cubicBezTo>
                  <a:pt x="2180515" y="6611119"/>
                  <a:pt x="2250830" y="6592496"/>
                  <a:pt x="2261316" y="6589875"/>
                </a:cubicBezTo>
                <a:cubicBezTo>
                  <a:pt x="2271642" y="6587294"/>
                  <a:pt x="2281856" y="6584219"/>
                  <a:pt x="2292293" y="6582132"/>
                </a:cubicBezTo>
                <a:cubicBezTo>
                  <a:pt x="2305200" y="6579551"/>
                  <a:pt x="2318244" y="6577580"/>
                  <a:pt x="2331014" y="6574388"/>
                </a:cubicBezTo>
                <a:cubicBezTo>
                  <a:pt x="2338933" y="6572408"/>
                  <a:pt x="2346397" y="6568886"/>
                  <a:pt x="2354246" y="6566644"/>
                </a:cubicBezTo>
                <a:cubicBezTo>
                  <a:pt x="2364480" y="6563720"/>
                  <a:pt x="2374955" y="6561701"/>
                  <a:pt x="2385223" y="6558901"/>
                </a:cubicBezTo>
                <a:cubicBezTo>
                  <a:pt x="2403354" y="6553957"/>
                  <a:pt x="2421432" y="6548813"/>
                  <a:pt x="2439433" y="6543413"/>
                </a:cubicBezTo>
                <a:cubicBezTo>
                  <a:pt x="2447252" y="6541068"/>
                  <a:pt x="2454817" y="6537912"/>
                  <a:pt x="2462666" y="6535670"/>
                </a:cubicBezTo>
                <a:cubicBezTo>
                  <a:pt x="2472900" y="6532746"/>
                  <a:pt x="2483448" y="6530984"/>
                  <a:pt x="2493643" y="6527926"/>
                </a:cubicBezTo>
                <a:cubicBezTo>
                  <a:pt x="2509281" y="6523235"/>
                  <a:pt x="2524470" y="6517130"/>
                  <a:pt x="2540108" y="6512439"/>
                </a:cubicBezTo>
                <a:cubicBezTo>
                  <a:pt x="2550303" y="6509381"/>
                  <a:pt x="2560890" y="6507753"/>
                  <a:pt x="2571085" y="6504695"/>
                </a:cubicBezTo>
                <a:cubicBezTo>
                  <a:pt x="2586723" y="6500004"/>
                  <a:pt x="2602062" y="6494370"/>
                  <a:pt x="2617550" y="6489208"/>
                </a:cubicBezTo>
                <a:cubicBezTo>
                  <a:pt x="2625294" y="6486627"/>
                  <a:pt x="2633204" y="6484496"/>
                  <a:pt x="2640783" y="6481464"/>
                </a:cubicBezTo>
                <a:cubicBezTo>
                  <a:pt x="2653690" y="6476301"/>
                  <a:pt x="2666093" y="6469633"/>
                  <a:pt x="2679504" y="6465976"/>
                </a:cubicBezTo>
                <a:cubicBezTo>
                  <a:pt x="2694653" y="6461845"/>
                  <a:pt x="2710616" y="6461523"/>
                  <a:pt x="2725970" y="6458233"/>
                </a:cubicBezTo>
                <a:cubicBezTo>
                  <a:pt x="2746784" y="6453773"/>
                  <a:pt x="2767272" y="6447907"/>
                  <a:pt x="2787923" y="6442745"/>
                </a:cubicBezTo>
                <a:cubicBezTo>
                  <a:pt x="2798249" y="6440164"/>
                  <a:pt x="2808803" y="6438368"/>
                  <a:pt x="2818900" y="6435002"/>
                </a:cubicBezTo>
                <a:cubicBezTo>
                  <a:pt x="2826644" y="6432421"/>
                  <a:pt x="2834214" y="6429238"/>
                  <a:pt x="2842133" y="6427258"/>
                </a:cubicBezTo>
                <a:cubicBezTo>
                  <a:pt x="2854903" y="6424066"/>
                  <a:pt x="2867947" y="6422095"/>
                  <a:pt x="2880854" y="6419514"/>
                </a:cubicBezTo>
                <a:cubicBezTo>
                  <a:pt x="2952328" y="6383780"/>
                  <a:pt x="2920409" y="6394140"/>
                  <a:pt x="2973785" y="6380796"/>
                </a:cubicBezTo>
                <a:cubicBezTo>
                  <a:pt x="3002343" y="6361758"/>
                  <a:pt x="3028895" y="6342994"/>
                  <a:pt x="3058971" y="6326590"/>
                </a:cubicBezTo>
                <a:cubicBezTo>
                  <a:pt x="3074173" y="6318298"/>
                  <a:pt x="3090299" y="6311768"/>
                  <a:pt x="3105437" y="6303359"/>
                </a:cubicBezTo>
                <a:cubicBezTo>
                  <a:pt x="3169768" y="6267623"/>
                  <a:pt x="3079125" y="6311609"/>
                  <a:pt x="3159646" y="6264641"/>
                </a:cubicBezTo>
                <a:cubicBezTo>
                  <a:pt x="3179590" y="6253008"/>
                  <a:pt x="3205273" y="6249992"/>
                  <a:pt x="3221600" y="6233666"/>
                </a:cubicBezTo>
                <a:lnTo>
                  <a:pt x="3252577" y="6202691"/>
                </a:lnTo>
                <a:cubicBezTo>
                  <a:pt x="3257740" y="6197529"/>
                  <a:pt x="3263685" y="6193045"/>
                  <a:pt x="3268066" y="6187204"/>
                </a:cubicBezTo>
                <a:cubicBezTo>
                  <a:pt x="3275810" y="6176879"/>
                  <a:pt x="3283035" y="6166144"/>
                  <a:pt x="3291298" y="6156229"/>
                </a:cubicBezTo>
                <a:cubicBezTo>
                  <a:pt x="3295972" y="6150620"/>
                  <a:pt x="3302406" y="6146583"/>
                  <a:pt x="3306787" y="6140742"/>
                </a:cubicBezTo>
                <a:cubicBezTo>
                  <a:pt x="3317956" y="6125851"/>
                  <a:pt x="3327438" y="6109767"/>
                  <a:pt x="3337764" y="6094280"/>
                </a:cubicBezTo>
                <a:lnTo>
                  <a:pt x="3368741" y="6047818"/>
                </a:lnTo>
                <a:cubicBezTo>
                  <a:pt x="3373904" y="6040074"/>
                  <a:pt x="3378644" y="6032031"/>
                  <a:pt x="3384229" y="6024586"/>
                </a:cubicBezTo>
                <a:cubicBezTo>
                  <a:pt x="3391973" y="6014261"/>
                  <a:pt x="3400958" y="6004760"/>
                  <a:pt x="3407462" y="5993612"/>
                </a:cubicBezTo>
                <a:cubicBezTo>
                  <a:pt x="3419096" y="5973670"/>
                  <a:pt x="3427383" y="5951930"/>
                  <a:pt x="3438439" y="5931662"/>
                </a:cubicBezTo>
                <a:cubicBezTo>
                  <a:pt x="3442896" y="5923492"/>
                  <a:pt x="3449765" y="5916755"/>
                  <a:pt x="3453927" y="5908431"/>
                </a:cubicBezTo>
                <a:cubicBezTo>
                  <a:pt x="3460144" y="5895998"/>
                  <a:pt x="3463770" y="5882415"/>
                  <a:pt x="3469416" y="5869713"/>
                </a:cubicBezTo>
                <a:cubicBezTo>
                  <a:pt x="3482519" y="5840234"/>
                  <a:pt x="3483779" y="5840425"/>
                  <a:pt x="3500393" y="5815507"/>
                </a:cubicBezTo>
                <a:cubicBezTo>
                  <a:pt x="3514669" y="5758405"/>
                  <a:pt x="3499329" y="5810243"/>
                  <a:pt x="3523625" y="5753558"/>
                </a:cubicBezTo>
                <a:cubicBezTo>
                  <a:pt x="3526841" y="5746055"/>
                  <a:pt x="3529127" y="5738176"/>
                  <a:pt x="3531370" y="5730327"/>
                </a:cubicBezTo>
                <a:cubicBezTo>
                  <a:pt x="3534294" y="5720094"/>
                  <a:pt x="3534921" y="5709134"/>
                  <a:pt x="3539114" y="5699352"/>
                </a:cubicBezTo>
                <a:cubicBezTo>
                  <a:pt x="3542780" y="5690798"/>
                  <a:pt x="3549439" y="5683865"/>
                  <a:pt x="3554602" y="5676121"/>
                </a:cubicBezTo>
                <a:lnTo>
                  <a:pt x="3570091" y="5614171"/>
                </a:lnTo>
                <a:cubicBezTo>
                  <a:pt x="3572672" y="5603846"/>
                  <a:pt x="3574470" y="5593293"/>
                  <a:pt x="3577835" y="5583197"/>
                </a:cubicBezTo>
                <a:lnTo>
                  <a:pt x="3585579" y="5559965"/>
                </a:lnTo>
                <a:cubicBezTo>
                  <a:pt x="3588160" y="5536734"/>
                  <a:pt x="3589768" y="5513374"/>
                  <a:pt x="3593323" y="5490272"/>
                </a:cubicBezTo>
                <a:cubicBezTo>
                  <a:pt x="3600740" y="5442070"/>
                  <a:pt x="3599473" y="5476535"/>
                  <a:pt x="3608812" y="5436067"/>
                </a:cubicBezTo>
                <a:cubicBezTo>
                  <a:pt x="3631636" y="5337168"/>
                  <a:pt x="3610303" y="5386622"/>
                  <a:pt x="3639789" y="5327655"/>
                </a:cubicBezTo>
                <a:cubicBezTo>
                  <a:pt x="3642370" y="5314749"/>
                  <a:pt x="3644573" y="5301762"/>
                  <a:pt x="3647533" y="5288937"/>
                </a:cubicBezTo>
                <a:cubicBezTo>
                  <a:pt x="3652319" y="5268197"/>
                  <a:pt x="3663021" y="5226987"/>
                  <a:pt x="3663021" y="5226987"/>
                </a:cubicBezTo>
                <a:cubicBezTo>
                  <a:pt x="3665603" y="5196012"/>
                  <a:pt x="3667819" y="5165005"/>
                  <a:pt x="3670766" y="5134063"/>
                </a:cubicBezTo>
                <a:cubicBezTo>
                  <a:pt x="3672982" y="5110794"/>
                  <a:pt x="3678510" y="5087744"/>
                  <a:pt x="3678510" y="5064370"/>
                </a:cubicBezTo>
                <a:cubicBezTo>
                  <a:pt x="3678510" y="4922379"/>
                  <a:pt x="3675202" y="4780389"/>
                  <a:pt x="3670766" y="4638467"/>
                </a:cubicBezTo>
                <a:cubicBezTo>
                  <a:pt x="3669906" y="4610936"/>
                  <a:pt x="3662910" y="4560587"/>
                  <a:pt x="3655277" y="4530056"/>
                </a:cubicBezTo>
                <a:cubicBezTo>
                  <a:pt x="3653297" y="4522137"/>
                  <a:pt x="3649304" y="4514792"/>
                  <a:pt x="3647533" y="4506824"/>
                </a:cubicBezTo>
                <a:cubicBezTo>
                  <a:pt x="3633493" y="4443644"/>
                  <a:pt x="3649172" y="4477601"/>
                  <a:pt x="3624300" y="4421644"/>
                </a:cubicBezTo>
                <a:cubicBezTo>
                  <a:pt x="3594454" y="4354496"/>
                  <a:pt x="3624695" y="4430178"/>
                  <a:pt x="3585579" y="4351951"/>
                </a:cubicBezTo>
                <a:cubicBezTo>
                  <a:pt x="3579362" y="4339518"/>
                  <a:pt x="3574972" y="4326247"/>
                  <a:pt x="3570091" y="4313232"/>
                </a:cubicBezTo>
                <a:cubicBezTo>
                  <a:pt x="3567225" y="4305589"/>
                  <a:pt x="3565997" y="4297302"/>
                  <a:pt x="3562346" y="4290001"/>
                </a:cubicBezTo>
                <a:cubicBezTo>
                  <a:pt x="3555615" y="4276539"/>
                  <a:pt x="3545845" y="4264745"/>
                  <a:pt x="3539114" y="4251283"/>
                </a:cubicBezTo>
                <a:cubicBezTo>
                  <a:pt x="3535463" y="4243982"/>
                  <a:pt x="3535570" y="4235051"/>
                  <a:pt x="3531370" y="4228052"/>
                </a:cubicBezTo>
                <a:cubicBezTo>
                  <a:pt x="3527613" y="4221791"/>
                  <a:pt x="3520442" y="4218265"/>
                  <a:pt x="3515881" y="4212564"/>
                </a:cubicBezTo>
                <a:cubicBezTo>
                  <a:pt x="3499755" y="4192408"/>
                  <a:pt x="3482697" y="4172749"/>
                  <a:pt x="3469416" y="4150615"/>
                </a:cubicBezTo>
                <a:cubicBezTo>
                  <a:pt x="3461672" y="4137709"/>
                  <a:pt x="3455424" y="4123777"/>
                  <a:pt x="3446183" y="4111897"/>
                </a:cubicBezTo>
                <a:cubicBezTo>
                  <a:pt x="3437218" y="4100371"/>
                  <a:pt x="3425532" y="4091247"/>
                  <a:pt x="3415206" y="4080922"/>
                </a:cubicBezTo>
                <a:lnTo>
                  <a:pt x="3376485" y="4042203"/>
                </a:lnTo>
                <a:cubicBezTo>
                  <a:pt x="3371322" y="4037041"/>
                  <a:pt x="3366837" y="4031097"/>
                  <a:pt x="3360996" y="4026716"/>
                </a:cubicBezTo>
                <a:cubicBezTo>
                  <a:pt x="3350671" y="4018972"/>
                  <a:pt x="3339935" y="4011747"/>
                  <a:pt x="3330020" y="4003485"/>
                </a:cubicBezTo>
                <a:cubicBezTo>
                  <a:pt x="3324411" y="3998811"/>
                  <a:pt x="3320870" y="3991620"/>
                  <a:pt x="3314531" y="3987998"/>
                </a:cubicBezTo>
                <a:cubicBezTo>
                  <a:pt x="3302461" y="3981101"/>
                  <a:pt x="3288717" y="3977673"/>
                  <a:pt x="3275810" y="3972510"/>
                </a:cubicBezTo>
                <a:cubicBezTo>
                  <a:pt x="3249906" y="3946609"/>
                  <a:pt x="3271283" y="3965959"/>
                  <a:pt x="3237089" y="3941536"/>
                </a:cubicBezTo>
                <a:cubicBezTo>
                  <a:pt x="3200977" y="3915743"/>
                  <a:pt x="3193801" y="3903877"/>
                  <a:pt x="3144158" y="3887330"/>
                </a:cubicBezTo>
                <a:cubicBezTo>
                  <a:pt x="3136414" y="3884749"/>
                  <a:pt x="3128226" y="3883237"/>
                  <a:pt x="3120925" y="3879586"/>
                </a:cubicBezTo>
                <a:cubicBezTo>
                  <a:pt x="3060875" y="3849563"/>
                  <a:pt x="3132858" y="3875820"/>
                  <a:pt x="3074460" y="3856355"/>
                </a:cubicBezTo>
                <a:cubicBezTo>
                  <a:pt x="3064134" y="3848611"/>
                  <a:pt x="3054689" y="3839527"/>
                  <a:pt x="3043483" y="3833124"/>
                </a:cubicBezTo>
                <a:cubicBezTo>
                  <a:pt x="3033037" y="3827156"/>
                  <a:pt x="2998332" y="3820656"/>
                  <a:pt x="2989273" y="3817637"/>
                </a:cubicBezTo>
                <a:cubicBezTo>
                  <a:pt x="2976085" y="3813241"/>
                  <a:pt x="2963568" y="3807030"/>
                  <a:pt x="2950552" y="3802149"/>
                </a:cubicBezTo>
                <a:cubicBezTo>
                  <a:pt x="2942909" y="3799283"/>
                  <a:pt x="2935064" y="3796987"/>
                  <a:pt x="2927320" y="3794406"/>
                </a:cubicBezTo>
                <a:cubicBezTo>
                  <a:pt x="2896146" y="3763234"/>
                  <a:pt x="2930807" y="3792581"/>
                  <a:pt x="2880854" y="3771174"/>
                </a:cubicBezTo>
                <a:cubicBezTo>
                  <a:pt x="2854327" y="3759806"/>
                  <a:pt x="2829226" y="3745362"/>
                  <a:pt x="2803412" y="3732456"/>
                </a:cubicBezTo>
                <a:cubicBezTo>
                  <a:pt x="2793086" y="3727294"/>
                  <a:pt x="2782041" y="3723372"/>
                  <a:pt x="2772435" y="3716969"/>
                </a:cubicBezTo>
                <a:cubicBezTo>
                  <a:pt x="2719178" y="3681466"/>
                  <a:pt x="2743629" y="3691880"/>
                  <a:pt x="2702737" y="3678250"/>
                </a:cubicBezTo>
                <a:lnTo>
                  <a:pt x="2625295" y="3600813"/>
                </a:lnTo>
                <a:cubicBezTo>
                  <a:pt x="2617551" y="3593069"/>
                  <a:pt x="2608633" y="3586343"/>
                  <a:pt x="2602062" y="3577582"/>
                </a:cubicBezTo>
                <a:cubicBezTo>
                  <a:pt x="2573244" y="3539162"/>
                  <a:pt x="2589568" y="3553767"/>
                  <a:pt x="2555596" y="3531120"/>
                </a:cubicBezTo>
                <a:cubicBezTo>
                  <a:pt x="2553015" y="3523376"/>
                  <a:pt x="2552750" y="3514419"/>
                  <a:pt x="2547852" y="3507889"/>
                </a:cubicBezTo>
                <a:cubicBezTo>
                  <a:pt x="2517567" y="3467512"/>
                  <a:pt x="2511599" y="3481848"/>
                  <a:pt x="2493643" y="3445940"/>
                </a:cubicBezTo>
                <a:cubicBezTo>
                  <a:pt x="2489992" y="3438639"/>
                  <a:pt x="2489549" y="3430010"/>
                  <a:pt x="2485898" y="3422709"/>
                </a:cubicBezTo>
                <a:cubicBezTo>
                  <a:pt x="2481736" y="3414385"/>
                  <a:pt x="2474190" y="3407983"/>
                  <a:pt x="2470410" y="3399478"/>
                </a:cubicBezTo>
                <a:cubicBezTo>
                  <a:pt x="2464900" y="3387081"/>
                  <a:pt x="2450181" y="3340064"/>
                  <a:pt x="2447177" y="3322041"/>
                </a:cubicBezTo>
                <a:cubicBezTo>
                  <a:pt x="2443756" y="3301513"/>
                  <a:pt x="2442014" y="3280741"/>
                  <a:pt x="2439433" y="3260091"/>
                </a:cubicBezTo>
                <a:cubicBezTo>
                  <a:pt x="2442014" y="3198142"/>
                  <a:pt x="2445111" y="3136212"/>
                  <a:pt x="2447177" y="3074243"/>
                </a:cubicBezTo>
                <a:cubicBezTo>
                  <a:pt x="2450274" y="2981334"/>
                  <a:pt x="2450601" y="2888330"/>
                  <a:pt x="2454921" y="2795470"/>
                </a:cubicBezTo>
                <a:cubicBezTo>
                  <a:pt x="2455163" y="2790269"/>
                  <a:pt x="2465840" y="2714428"/>
                  <a:pt x="2470410" y="2702546"/>
                </a:cubicBezTo>
                <a:cubicBezTo>
                  <a:pt x="2478698" y="2680998"/>
                  <a:pt x="2491061" y="2661247"/>
                  <a:pt x="2501387" y="2640597"/>
                </a:cubicBezTo>
                <a:cubicBezTo>
                  <a:pt x="2521774" y="2599825"/>
                  <a:pt x="2508711" y="2617786"/>
                  <a:pt x="2540108" y="2586391"/>
                </a:cubicBezTo>
                <a:cubicBezTo>
                  <a:pt x="2545271" y="2576066"/>
                  <a:pt x="2549657" y="2565315"/>
                  <a:pt x="2555596" y="2555416"/>
                </a:cubicBezTo>
                <a:cubicBezTo>
                  <a:pt x="2565173" y="2539455"/>
                  <a:pt x="2578248" y="2525602"/>
                  <a:pt x="2586573" y="2508954"/>
                </a:cubicBezTo>
                <a:cubicBezTo>
                  <a:pt x="2591736" y="2498629"/>
                  <a:pt x="2596122" y="2487878"/>
                  <a:pt x="2602062" y="2477979"/>
                </a:cubicBezTo>
                <a:cubicBezTo>
                  <a:pt x="2611639" y="2462018"/>
                  <a:pt x="2633039" y="2431517"/>
                  <a:pt x="2633039" y="2431517"/>
                </a:cubicBezTo>
                <a:cubicBezTo>
                  <a:pt x="2635620" y="2423773"/>
                  <a:pt x="2637568" y="2415789"/>
                  <a:pt x="2640783" y="2408286"/>
                </a:cubicBezTo>
                <a:cubicBezTo>
                  <a:pt x="2652574" y="2380774"/>
                  <a:pt x="2656203" y="2377412"/>
                  <a:pt x="2671760" y="2354080"/>
                </a:cubicBezTo>
                <a:cubicBezTo>
                  <a:pt x="2674341" y="2346336"/>
                  <a:pt x="2675454" y="2337936"/>
                  <a:pt x="2679504" y="2330849"/>
                </a:cubicBezTo>
                <a:cubicBezTo>
                  <a:pt x="2691774" y="2309378"/>
                  <a:pt x="2702291" y="2300321"/>
                  <a:pt x="2718225" y="2284387"/>
                </a:cubicBezTo>
                <a:cubicBezTo>
                  <a:pt x="2725987" y="2261106"/>
                  <a:pt x="2724779" y="2257938"/>
                  <a:pt x="2741458" y="2237925"/>
                </a:cubicBezTo>
                <a:cubicBezTo>
                  <a:pt x="2748469" y="2229512"/>
                  <a:pt x="2757967" y="2223338"/>
                  <a:pt x="2764691" y="2214694"/>
                </a:cubicBezTo>
                <a:cubicBezTo>
                  <a:pt x="2776119" y="2200002"/>
                  <a:pt x="2785342" y="2183719"/>
                  <a:pt x="2795668" y="2168232"/>
                </a:cubicBezTo>
                <a:cubicBezTo>
                  <a:pt x="2800831" y="2160488"/>
                  <a:pt x="2804575" y="2151582"/>
                  <a:pt x="2811156" y="2145001"/>
                </a:cubicBezTo>
                <a:cubicBezTo>
                  <a:pt x="2891225" y="2064936"/>
                  <a:pt x="2816141" y="2143666"/>
                  <a:pt x="2873110" y="2075308"/>
                </a:cubicBezTo>
                <a:cubicBezTo>
                  <a:pt x="2877784" y="2069699"/>
                  <a:pt x="2884442" y="2065823"/>
                  <a:pt x="2888598" y="2059820"/>
                </a:cubicBezTo>
                <a:cubicBezTo>
                  <a:pt x="2907756" y="2032149"/>
                  <a:pt x="2927756" y="2004742"/>
                  <a:pt x="2942808" y="1974640"/>
                </a:cubicBezTo>
                <a:cubicBezTo>
                  <a:pt x="2953134" y="1953990"/>
                  <a:pt x="2960978" y="1931900"/>
                  <a:pt x="2973785" y="1912690"/>
                </a:cubicBezTo>
                <a:cubicBezTo>
                  <a:pt x="2978948" y="1904946"/>
                  <a:pt x="2983863" y="1897032"/>
                  <a:pt x="2989273" y="1889459"/>
                </a:cubicBezTo>
                <a:cubicBezTo>
                  <a:pt x="2996775" y="1878957"/>
                  <a:pt x="3005865" y="1869552"/>
                  <a:pt x="3012506" y="1858485"/>
                </a:cubicBezTo>
                <a:cubicBezTo>
                  <a:pt x="3029147" y="1830751"/>
                  <a:pt x="3045124" y="1802533"/>
                  <a:pt x="3058971" y="1773304"/>
                </a:cubicBezTo>
                <a:cubicBezTo>
                  <a:pt x="3068413" y="1753373"/>
                  <a:pt x="3073721" y="1731712"/>
                  <a:pt x="3082204" y="1711355"/>
                </a:cubicBezTo>
                <a:cubicBezTo>
                  <a:pt x="3093121" y="1685158"/>
                  <a:pt x="3098332" y="1679422"/>
                  <a:pt x="3113181" y="1657149"/>
                </a:cubicBezTo>
                <a:cubicBezTo>
                  <a:pt x="3133058" y="1577645"/>
                  <a:pt x="3106042" y="1676183"/>
                  <a:pt x="3136414" y="1595199"/>
                </a:cubicBezTo>
                <a:cubicBezTo>
                  <a:pt x="3140151" y="1585234"/>
                  <a:pt x="3140521" y="1574227"/>
                  <a:pt x="3144158" y="1564225"/>
                </a:cubicBezTo>
                <a:cubicBezTo>
                  <a:pt x="3150877" y="1545750"/>
                  <a:pt x="3161174" y="1528668"/>
                  <a:pt x="3167391" y="1510019"/>
                </a:cubicBezTo>
                <a:cubicBezTo>
                  <a:pt x="3174122" y="1489826"/>
                  <a:pt x="3177716" y="1468719"/>
                  <a:pt x="3182879" y="1448069"/>
                </a:cubicBezTo>
                <a:cubicBezTo>
                  <a:pt x="3185460" y="1437744"/>
                  <a:pt x="3188536" y="1427531"/>
                  <a:pt x="3190623" y="1417095"/>
                </a:cubicBezTo>
                <a:cubicBezTo>
                  <a:pt x="3200456" y="1367940"/>
                  <a:pt x="3195176" y="1391145"/>
                  <a:pt x="3206112" y="1347401"/>
                </a:cubicBezTo>
                <a:cubicBezTo>
                  <a:pt x="3214463" y="1263896"/>
                  <a:pt x="3221600" y="1205483"/>
                  <a:pt x="3221600" y="1115091"/>
                </a:cubicBezTo>
                <a:cubicBezTo>
                  <a:pt x="3221600" y="1084009"/>
                  <a:pt x="3216071" y="1053170"/>
                  <a:pt x="3213856" y="1022167"/>
                </a:cubicBezTo>
                <a:cubicBezTo>
                  <a:pt x="3203500" y="877190"/>
                  <a:pt x="3219828" y="939412"/>
                  <a:pt x="3190623" y="851806"/>
                </a:cubicBezTo>
                <a:lnTo>
                  <a:pt x="3182879" y="828575"/>
                </a:lnTo>
                <a:cubicBezTo>
                  <a:pt x="3180298" y="820831"/>
                  <a:pt x="3176736" y="813348"/>
                  <a:pt x="3175135" y="805344"/>
                </a:cubicBezTo>
                <a:cubicBezTo>
                  <a:pt x="3172554" y="792438"/>
                  <a:pt x="3172576" y="778723"/>
                  <a:pt x="3167391" y="766625"/>
                </a:cubicBezTo>
                <a:cubicBezTo>
                  <a:pt x="3164515" y="759914"/>
                  <a:pt x="3157065" y="756300"/>
                  <a:pt x="3151902" y="751138"/>
                </a:cubicBezTo>
                <a:cubicBezTo>
                  <a:pt x="3146739" y="738232"/>
                  <a:pt x="3141295" y="725434"/>
                  <a:pt x="3136414" y="712419"/>
                </a:cubicBezTo>
                <a:cubicBezTo>
                  <a:pt x="3133548" y="704776"/>
                  <a:pt x="3132634" y="696323"/>
                  <a:pt x="3128670" y="689188"/>
                </a:cubicBezTo>
                <a:cubicBezTo>
                  <a:pt x="3119630" y="672917"/>
                  <a:pt x="3106018" y="659374"/>
                  <a:pt x="3097693" y="642726"/>
                </a:cubicBezTo>
                <a:cubicBezTo>
                  <a:pt x="3050893" y="549135"/>
                  <a:pt x="3110495" y="665126"/>
                  <a:pt x="3066716" y="588520"/>
                </a:cubicBezTo>
                <a:cubicBezTo>
                  <a:pt x="3060988" y="578498"/>
                  <a:pt x="3057631" y="567151"/>
                  <a:pt x="3051227" y="557546"/>
                </a:cubicBezTo>
                <a:cubicBezTo>
                  <a:pt x="3036908" y="536069"/>
                  <a:pt x="3016307" y="518683"/>
                  <a:pt x="3004762" y="495596"/>
                </a:cubicBezTo>
                <a:cubicBezTo>
                  <a:pt x="2965516" y="417111"/>
                  <a:pt x="3016307" y="514066"/>
                  <a:pt x="2966041" y="433647"/>
                </a:cubicBezTo>
                <a:cubicBezTo>
                  <a:pt x="2959922" y="423858"/>
                  <a:pt x="2957262" y="412065"/>
                  <a:pt x="2950552" y="402672"/>
                </a:cubicBezTo>
                <a:cubicBezTo>
                  <a:pt x="2944186" y="393761"/>
                  <a:pt x="2934447" y="387756"/>
                  <a:pt x="2927320" y="379441"/>
                </a:cubicBezTo>
                <a:cubicBezTo>
                  <a:pt x="2850200" y="289473"/>
                  <a:pt x="2989547" y="433918"/>
                  <a:pt x="2849877" y="294260"/>
                </a:cubicBezTo>
                <a:cubicBezTo>
                  <a:pt x="2839551" y="283935"/>
                  <a:pt x="2830582" y="272047"/>
                  <a:pt x="2818900" y="263286"/>
                </a:cubicBezTo>
                <a:cubicBezTo>
                  <a:pt x="2808574" y="255542"/>
                  <a:pt x="2798868" y="246895"/>
                  <a:pt x="2787923" y="240055"/>
                </a:cubicBezTo>
                <a:cubicBezTo>
                  <a:pt x="2778133" y="233937"/>
                  <a:pt x="2766459" y="231107"/>
                  <a:pt x="2756946" y="224567"/>
                </a:cubicBezTo>
                <a:cubicBezTo>
                  <a:pt x="2725039" y="202632"/>
                  <a:pt x="2698649" y="172189"/>
                  <a:pt x="2664016" y="154874"/>
                </a:cubicBezTo>
                <a:cubicBezTo>
                  <a:pt x="2653690" y="149712"/>
                  <a:pt x="2642829" y="145505"/>
                  <a:pt x="2633039" y="139387"/>
                </a:cubicBezTo>
                <a:cubicBezTo>
                  <a:pt x="2622094" y="132547"/>
                  <a:pt x="2612801" y="123315"/>
                  <a:pt x="2602062" y="116156"/>
                </a:cubicBezTo>
                <a:cubicBezTo>
                  <a:pt x="2584443" y="104411"/>
                  <a:pt x="2553027" y="86292"/>
                  <a:pt x="2532364" y="77437"/>
                </a:cubicBezTo>
                <a:cubicBezTo>
                  <a:pt x="2524861" y="74222"/>
                  <a:pt x="2516875" y="72275"/>
                  <a:pt x="2509131" y="69694"/>
                </a:cubicBezTo>
                <a:cubicBezTo>
                  <a:pt x="2501387" y="64531"/>
                  <a:pt x="2493979" y="58824"/>
                  <a:pt x="2485898" y="54206"/>
                </a:cubicBezTo>
                <a:cubicBezTo>
                  <a:pt x="2464596" y="42034"/>
                  <a:pt x="2439018" y="31529"/>
                  <a:pt x="2416200" y="23232"/>
                </a:cubicBezTo>
                <a:cubicBezTo>
                  <a:pt x="2400857" y="17653"/>
                  <a:pt x="2385961" y="9547"/>
                  <a:pt x="2369735" y="7744"/>
                </a:cubicBezTo>
                <a:lnTo>
                  <a:pt x="2300037" y="0"/>
                </a:lnTo>
                <a:lnTo>
                  <a:pt x="2028989" y="7744"/>
                </a:lnTo>
                <a:cubicBezTo>
                  <a:pt x="1894766" y="10829"/>
                  <a:pt x="1760390" y="9000"/>
                  <a:pt x="1626289" y="15488"/>
                </a:cubicBezTo>
                <a:cubicBezTo>
                  <a:pt x="1599995" y="16760"/>
                  <a:pt x="1574386" y="24590"/>
                  <a:pt x="1548847" y="30975"/>
                </a:cubicBezTo>
                <a:lnTo>
                  <a:pt x="1486893" y="46463"/>
                </a:lnTo>
                <a:lnTo>
                  <a:pt x="1215845" y="38719"/>
                </a:lnTo>
                <a:lnTo>
                  <a:pt x="805400" y="30975"/>
                </a:lnTo>
                <a:cubicBezTo>
                  <a:pt x="782037" y="30221"/>
                  <a:pt x="758911" y="26017"/>
                  <a:pt x="735702" y="23232"/>
                </a:cubicBezTo>
                <a:lnTo>
                  <a:pt x="611795" y="7744"/>
                </a:lnTo>
                <a:lnTo>
                  <a:pt x="549841" y="0"/>
                </a:lnTo>
                <a:cubicBezTo>
                  <a:pt x="521445" y="2581"/>
                  <a:pt x="492917" y="3976"/>
                  <a:pt x="464654" y="7744"/>
                </a:cubicBezTo>
                <a:cubicBezTo>
                  <a:pt x="454104" y="9151"/>
                  <a:pt x="442533" y="9584"/>
                  <a:pt x="433677" y="15488"/>
                </a:cubicBezTo>
                <a:cubicBezTo>
                  <a:pt x="425933" y="20650"/>
                  <a:pt x="424246" y="31653"/>
                  <a:pt x="418189" y="38719"/>
                </a:cubicBezTo>
                <a:cubicBezTo>
                  <a:pt x="408686" y="49806"/>
                  <a:pt x="392375" y="77437"/>
                  <a:pt x="387212" y="8518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C04E90-BAF8-5641-A3D1-10CF7E5C464A}"/>
              </a:ext>
            </a:extLst>
          </p:cNvPr>
          <p:cNvSpPr/>
          <p:nvPr/>
        </p:nvSpPr>
        <p:spPr>
          <a:xfrm>
            <a:off x="352804" y="3166816"/>
            <a:ext cx="1363567" cy="102867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3737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Sensory Array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(Flex)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A7FCE0-CA0E-064E-A6F0-713400089763}"/>
              </a:ext>
            </a:extLst>
          </p:cNvPr>
          <p:cNvSpPr/>
          <p:nvPr/>
        </p:nvSpPr>
        <p:spPr>
          <a:xfrm>
            <a:off x="3693859" y="3166816"/>
            <a:ext cx="1372808" cy="102867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3737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Acquisition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</a:rPr>
              <a:t>(Up to 128 </a:t>
            </a:r>
            <a:r>
              <a:rPr lang="en-US" sz="1100" dirty="0" smtClean="0">
                <a:solidFill>
                  <a:schemeClr val="tx1"/>
                </a:solidFill>
              </a:rPr>
              <a:t>channels)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14" name="Picture 13" descr="wireless-signal-1119306_960_720.png">
            <a:extLst>
              <a:ext uri="{FF2B5EF4-FFF2-40B4-BE49-F238E27FC236}">
                <a16:creationId xmlns:a16="http://schemas.microsoft.com/office/drawing/2014/main" xmlns="" id="{424D7EDF-2EF1-144A-ADCE-7D9C403C1A4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36733" y="3416269"/>
            <a:ext cx="579317" cy="39647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06E7272E-B26A-FB4A-9C6F-C54109F2E814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1716371" y="3681153"/>
            <a:ext cx="1977488" cy="0"/>
          </a:xfrm>
          <a:prstGeom prst="straightConnector1">
            <a:avLst/>
          </a:prstGeom>
          <a:ln>
            <a:solidFill>
              <a:srgbClr val="FF373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D7D712D-3CB0-A94E-8AEF-0D187CE19957}"/>
              </a:ext>
            </a:extLst>
          </p:cNvPr>
          <p:cNvSpPr txBox="1"/>
          <p:nvPr/>
        </p:nvSpPr>
        <p:spPr>
          <a:xfrm>
            <a:off x="5729113" y="2825073"/>
            <a:ext cx="102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~2 </a:t>
            </a:r>
            <a:r>
              <a:rPr lang="en-US" sz="1200" b="1" dirty="0" err="1"/>
              <a:t>Mbps</a:t>
            </a:r>
            <a:r>
              <a:rPr lang="en-US" sz="1200" b="1" dirty="0"/>
              <a:t> Wireless Link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AACD0A8-9136-4E4A-AF21-A520F1021779}"/>
              </a:ext>
            </a:extLst>
          </p:cNvPr>
          <p:cNvSpPr txBox="1"/>
          <p:nvPr/>
        </p:nvSpPr>
        <p:spPr>
          <a:xfrm>
            <a:off x="4811096" y="5613608"/>
            <a:ext cx="832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Front Side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14274F-EE87-FE4F-B0E5-0AE3183E082B}"/>
              </a:ext>
            </a:extLst>
          </p:cNvPr>
          <p:cNvSpPr txBox="1"/>
          <p:nvPr/>
        </p:nvSpPr>
        <p:spPr>
          <a:xfrm>
            <a:off x="6997839" y="5916901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6B3E9D8-4B4F-9A4F-AFB9-63F4FBAD83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856" y="5867395"/>
            <a:ext cx="703137" cy="897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7A118CB-9087-2F40-8327-3EAFB61E8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67" y="4740779"/>
            <a:ext cx="1752000" cy="131399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softEdge rad="3175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5BEA00A-1583-2F49-AA5B-C5CF97228983}"/>
              </a:ext>
            </a:extLst>
          </p:cNvPr>
          <p:cNvSpPr txBox="1"/>
          <p:nvPr/>
        </p:nvSpPr>
        <p:spPr>
          <a:xfrm>
            <a:off x="576839" y="4380419"/>
            <a:ext cx="176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Flexible PCB 4x16 </a:t>
            </a:r>
            <a:r>
              <a:rPr lang="en-US" sz="1200" b="1" dirty="0" smtClean="0">
                <a:solidFill>
                  <a:schemeClr val="bg1"/>
                </a:solidFill>
              </a:rPr>
              <a:t>Array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(29.3 cm × 8.2 cm) 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2A07EE3-FE30-8340-8A1D-6E11B6A570C8}"/>
              </a:ext>
            </a:extLst>
          </p:cNvPr>
          <p:cNvSpPr/>
          <p:nvPr/>
        </p:nvSpPr>
        <p:spPr>
          <a:xfrm>
            <a:off x="7235732" y="3166816"/>
            <a:ext cx="1669888" cy="102867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3737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HD </a:t>
            </a:r>
            <a:r>
              <a:rPr lang="en-US" dirty="0" smtClean="0">
                <a:solidFill>
                  <a:schemeClr val="tx1"/>
                </a:solidFill>
              </a:rPr>
              <a:t>Classification (This work)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CDAAAE8-4B1E-6E48-B999-FDFCE5E46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56" y="1687313"/>
            <a:ext cx="1964321" cy="12157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543E0F3-99B4-B44C-B3DC-26B67FAFA5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25"/>
          <a:stretch/>
        </p:blipFill>
        <p:spPr>
          <a:xfrm>
            <a:off x="4685866" y="4385564"/>
            <a:ext cx="1133511" cy="1228044"/>
          </a:xfrm>
          <a:prstGeom prst="rect">
            <a:avLst/>
          </a:prstGeom>
          <a:ln>
            <a:noFill/>
          </a:ln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653FCE4-E483-B248-A24E-71D98E7FD5A1}"/>
              </a:ext>
            </a:extLst>
          </p:cNvPr>
          <p:cNvGrpSpPr/>
          <p:nvPr/>
        </p:nvGrpSpPr>
        <p:grpSpPr>
          <a:xfrm>
            <a:off x="7373986" y="4215044"/>
            <a:ext cx="1399827" cy="1300724"/>
            <a:chOff x="7170290" y="1199623"/>
            <a:chExt cx="1446738" cy="1344314"/>
          </a:xfrm>
        </p:grpSpPr>
        <p:pic>
          <p:nvPicPr>
            <p:cNvPr id="39" name="Picture 38" descr="macbook-select-space-gray-201706.jpeg">
              <a:extLst>
                <a:ext uri="{FF2B5EF4-FFF2-40B4-BE49-F238E27FC236}">
                  <a16:creationId xmlns:a16="http://schemas.microsoft.com/office/drawing/2014/main" xmlns="" id="{39E3A42A-CD96-9241-BAA5-EA716161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33" b="99643" l="11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0290" y="1199623"/>
              <a:ext cx="1446738" cy="134431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51ACC6DB-AE46-0748-BFDD-58C46FD27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1400" y="1371600"/>
              <a:ext cx="995256" cy="6242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0972" y="6444839"/>
            <a:ext cx="2873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Fine-grained </a:t>
            </a:r>
            <a:r>
              <a:rPr lang="en-US" sz="1200" dirty="0"/>
              <a:t>coverage of </a:t>
            </a:r>
            <a:r>
              <a:rPr lang="en-US" sz="1200" dirty="0" smtClean="0"/>
              <a:t>muscular </a:t>
            </a:r>
            <a:r>
              <a:rPr lang="en-US" sz="1200" dirty="0"/>
              <a:t>surface</a:t>
            </a:r>
          </a:p>
        </p:txBody>
      </p:sp>
      <p:pic>
        <p:nvPicPr>
          <p:cNvPr id="30" name="FlexEMG+Intr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3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4176" y="309077"/>
            <a:ext cx="3954078" cy="222243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DE882B2-F89B-A140-92C0-33986A6A6DE7}"/>
              </a:ext>
            </a:extLst>
          </p:cNvPr>
          <p:cNvSpPr txBox="1"/>
          <p:nvPr/>
        </p:nvSpPr>
        <p:spPr>
          <a:xfrm>
            <a:off x="3712888" y="5626164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Back Side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81C148A-2512-3B4B-B277-163192D031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481" y="4387586"/>
            <a:ext cx="1055416" cy="1224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5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0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8" grpId="0"/>
      <p:bldP spid="24" grpId="0"/>
      <p:bldP spid="26" grpId="0"/>
      <p:bldP spid="29" grpId="0"/>
      <p:bldP spid="31" grpId="0" animBg="1"/>
      <p:bldP spid="3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7244" y="1417011"/>
            <a:ext cx="3788572" cy="4575137"/>
            <a:chOff x="3781389" y="2953026"/>
            <a:chExt cx="3788572" cy="4575137"/>
          </a:xfrm>
        </p:grpSpPr>
        <p:sp>
          <p:nvSpPr>
            <p:cNvPr id="19" name="TextBox 18"/>
            <p:cNvSpPr txBox="1"/>
            <p:nvPr/>
          </p:nvSpPr>
          <p:spPr>
            <a:xfrm>
              <a:off x="4551484" y="7066498"/>
              <a:ext cx="2579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C000"/>
                  </a:solidFill>
                </a:rPr>
                <a:t>One-shot: </a:t>
              </a:r>
              <a:r>
                <a:rPr lang="de-CH" sz="2400" b="1" dirty="0">
                  <a:solidFill>
                    <a:srgbClr val="FFC000"/>
                  </a:solidFill>
                </a:rPr>
                <a:t>89.2%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389" y="3346791"/>
              <a:ext cx="3788572" cy="366857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31653" y="2953026"/>
              <a:ext cx="34778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Train/Test </a:t>
              </a:r>
              <a:r>
                <a:rPr lang="en-US" sz="2400" b="1" dirty="0">
                  <a:solidFill>
                    <a:srgbClr val="FFC000"/>
                  </a:solidFill>
                </a:rPr>
                <a:t>30 mins </a:t>
              </a:r>
              <a:r>
                <a:rPr lang="en-US" sz="2400" dirty="0"/>
                <a:t>apart</a:t>
              </a:r>
              <a:endParaRPr lang="de-CH" sz="2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25394" y="1435024"/>
            <a:ext cx="3558656" cy="4995113"/>
            <a:chOff x="6560558" y="3117914"/>
            <a:chExt cx="3558656" cy="4995113"/>
          </a:xfrm>
        </p:grpSpPr>
        <p:sp>
          <p:nvSpPr>
            <p:cNvPr id="23" name="TextBox 22"/>
            <p:cNvSpPr txBox="1"/>
            <p:nvPr/>
          </p:nvSpPr>
          <p:spPr>
            <a:xfrm>
              <a:off x="6666404" y="7282030"/>
              <a:ext cx="34528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 </a:t>
              </a:r>
              <a:r>
                <a:rPr lang="en-US" sz="2400" b="1" dirty="0">
                  <a:solidFill>
                    <a:srgbClr val="FFC000"/>
                  </a:solidFill>
                </a:rPr>
                <a:t>With repositioning: 82% </a:t>
              </a:r>
            </a:p>
            <a:p>
              <a:pPr algn="ctr"/>
              <a:r>
                <a:rPr lang="en-US" sz="2400" dirty="0"/>
                <a:t>SVM: 51%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52484" y="3117914"/>
              <a:ext cx="3448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Train/Test </a:t>
              </a:r>
              <a:r>
                <a:rPr lang="en-US" sz="2400" b="1" dirty="0">
                  <a:solidFill>
                    <a:srgbClr val="FFC000"/>
                  </a:solidFill>
                </a:rPr>
                <a:t>1 day</a:t>
              </a:r>
              <a:r>
                <a:rPr lang="en-US" sz="2400" dirty="0">
                  <a:solidFill>
                    <a:srgbClr val="FFC000"/>
                  </a:solidFill>
                </a:rPr>
                <a:t> </a:t>
              </a:r>
              <a:r>
                <a:rPr lang="en-US" sz="2400" dirty="0"/>
                <a:t>apart</a:t>
              </a:r>
              <a:endParaRPr lang="de-CH" sz="2400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0558" y="3510749"/>
              <a:ext cx="3540000" cy="3668571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15</a:t>
            </a:fld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8938" y="188471"/>
            <a:ext cx="8610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HD Learns </a:t>
            </a:r>
            <a:r>
              <a:rPr lang="en-US" dirty="0" smtClean="0"/>
              <a:t>Fast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76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961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7939"/>
            <a:ext cx="8229600" cy="4938226"/>
          </a:xfrm>
        </p:spPr>
        <p:txBody>
          <a:bodyPr>
            <a:normAutofit/>
          </a:bodyPr>
          <a:lstStyle/>
          <a:p>
            <a:r>
              <a:rPr lang="en-US" dirty="0"/>
              <a:t>Key </a:t>
            </a:r>
            <a:r>
              <a:rPr lang="en-US" dirty="0" smtClean="0"/>
              <a:t>properties of </a:t>
            </a:r>
            <a:r>
              <a:rPr lang="en-US" dirty="0"/>
              <a:t>HD </a:t>
            </a:r>
            <a:r>
              <a:rPr lang="en-US" dirty="0" smtClean="0"/>
              <a:t>computing: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versatile set of arithmetic </a:t>
            </a:r>
            <a:r>
              <a:rPr lang="en-US" dirty="0" smtClean="0"/>
              <a:t>operations, generality, scalability</a:t>
            </a:r>
            <a:r>
              <a:rPr lang="en-US" dirty="0"/>
              <a:t>, </a:t>
            </a:r>
            <a:r>
              <a:rPr lang="en-US" dirty="0" smtClean="0"/>
              <a:t>robustness, and fast </a:t>
            </a:r>
            <a:r>
              <a:rPr lang="en-US" dirty="0"/>
              <a:t>one-shot </a:t>
            </a:r>
            <a:r>
              <a:rPr lang="en-US" dirty="0" smtClean="0"/>
              <a:t>learning</a:t>
            </a:r>
          </a:p>
          <a:p>
            <a:r>
              <a:rPr lang="en-US" dirty="0" smtClean="0"/>
              <a:t>A </a:t>
            </a:r>
            <a:r>
              <a:rPr lang="en-US" dirty="0"/>
              <a:t>prime candidate for wearable </a:t>
            </a:r>
            <a:r>
              <a:rPr lang="en-US" dirty="0" err="1"/>
              <a:t>biosignal</a:t>
            </a:r>
            <a:r>
              <a:rPr lang="en-US" dirty="0"/>
              <a:t> </a:t>
            </a:r>
            <a:r>
              <a:rPr lang="en-US" dirty="0" smtClean="0"/>
              <a:t>processing, in </a:t>
            </a:r>
            <a:r>
              <a:rPr lang="en-US" dirty="0"/>
              <a:t>which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signals </a:t>
            </a:r>
            <a:r>
              <a:rPr lang="en-US" dirty="0"/>
              <a:t>are noisy and </a:t>
            </a:r>
            <a:r>
              <a:rPr lang="en-US" dirty="0" smtClean="0"/>
              <a:t>nonstationary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training </a:t>
            </a:r>
            <a:r>
              <a:rPr lang="en-US" dirty="0"/>
              <a:t>data </a:t>
            </a:r>
            <a:r>
              <a:rPr lang="en-US" dirty="0" smtClean="0"/>
              <a:t>sets are </a:t>
            </a:r>
            <a:r>
              <a:rPr lang="en-US" dirty="0"/>
              <a:t>not </a:t>
            </a:r>
            <a:r>
              <a:rPr lang="en-US" dirty="0" smtClean="0"/>
              <a:t>huge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individual </a:t>
            </a:r>
            <a:r>
              <a:rPr lang="en-US" dirty="0"/>
              <a:t>variability is </a:t>
            </a:r>
            <a:r>
              <a:rPr lang="en-US" dirty="0" smtClean="0"/>
              <a:t>significant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energy efficiency </a:t>
            </a:r>
            <a:r>
              <a:rPr lang="en-US" dirty="0"/>
              <a:t>constraints are </a:t>
            </a:r>
            <a:r>
              <a:rPr lang="en-US" dirty="0" smtClean="0"/>
              <a:t>tight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522" y="6371534"/>
            <a:ext cx="7408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Dataset </a:t>
            </a:r>
            <a:r>
              <a:rPr lang="en-US" dirty="0"/>
              <a:t>and </a:t>
            </a:r>
            <a:r>
              <a:rPr lang="en-US" dirty="0" smtClean="0"/>
              <a:t>codes </a:t>
            </a:r>
            <a:r>
              <a:rPr lang="en-US" dirty="0"/>
              <a:t>available </a:t>
            </a:r>
            <a:r>
              <a:rPr lang="en-US" dirty="0" smtClean="0"/>
              <a:t>at </a:t>
            </a:r>
            <a:r>
              <a:rPr lang="en-US" u="sng" dirty="0" smtClean="0">
                <a:solidFill>
                  <a:srgbClr val="00B0F0"/>
                </a:solidFill>
              </a:rPr>
              <a:t>https</a:t>
            </a:r>
            <a:r>
              <a:rPr lang="en-US" u="sng" dirty="0">
                <a:solidFill>
                  <a:srgbClr val="00B0F0"/>
                </a:solidFill>
              </a:rPr>
              <a:t>://</a:t>
            </a:r>
            <a:r>
              <a:rPr lang="en-US" u="sng" dirty="0" smtClean="0">
                <a:solidFill>
                  <a:srgbClr val="00B0F0"/>
                </a:solidFill>
              </a:rPr>
              <a:t>github.com/a-moin/flexemg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66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0850" y="2609850"/>
            <a:ext cx="28746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Thanks!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444523" cy="4525963"/>
          </a:xfrm>
        </p:spPr>
        <p:txBody>
          <a:bodyPr/>
          <a:lstStyle/>
          <a:p>
            <a:r>
              <a:rPr lang="en-US" dirty="0" smtClean="0"/>
              <a:t>High-dimensional (HD) Computing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Mapping to HD Space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HD Arithmetic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Generic HD Processing Unit</a:t>
            </a:r>
          </a:p>
          <a:p>
            <a:r>
              <a:rPr lang="en-US" dirty="0" smtClean="0"/>
              <a:t>Electromyography (EMG)-based Hand Gesture Recognition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System Components </a:t>
            </a:r>
            <a:r>
              <a:rPr lang="en-US" smtClean="0"/>
              <a:t>for Flexible </a:t>
            </a:r>
            <a:r>
              <a:rPr lang="en-US" dirty="0" smtClean="0"/>
              <a:t>EMG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Fast and one-shot learning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4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Brain-inspired High-dimensional Computing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723" y="1108022"/>
            <a:ext cx="4789504" cy="21336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Emulation </a:t>
            </a:r>
            <a:r>
              <a:rPr lang="en-US" sz="2400" dirty="0">
                <a:solidFill>
                  <a:srgbClr val="FFFFFF"/>
                </a:solidFill>
              </a:rPr>
              <a:t>of cognition by computing with </a:t>
            </a:r>
            <a:r>
              <a:rPr lang="en-US" sz="2400" b="1" dirty="0" smtClean="0">
                <a:solidFill>
                  <a:srgbClr val="FFFFFF"/>
                </a:solidFill>
              </a:rPr>
              <a:t>high-dimensional (HD) </a:t>
            </a:r>
            <a:r>
              <a:rPr lang="en-US" sz="2400" dirty="0" smtClean="0">
                <a:solidFill>
                  <a:srgbClr val="FFFFFF"/>
                </a:solidFill>
              </a:rPr>
              <a:t>vectors </a:t>
            </a:r>
            <a:r>
              <a:rPr lang="en-US" sz="1600" dirty="0"/>
              <a:t>[P. </a:t>
            </a:r>
            <a:r>
              <a:rPr lang="en-US" sz="1600" dirty="0" err="1"/>
              <a:t>Kanerva</a:t>
            </a:r>
            <a:r>
              <a:rPr lang="en-US" sz="1600" dirty="0"/>
              <a:t>, </a:t>
            </a:r>
            <a:r>
              <a:rPr lang="en-US" sz="1600" dirty="0" err="1" smtClean="0"/>
              <a:t>Cogn</a:t>
            </a:r>
            <a:r>
              <a:rPr lang="en-US" sz="1600" dirty="0" smtClean="0"/>
              <a:t> </a:t>
            </a:r>
            <a:r>
              <a:rPr lang="en-US" sz="1600" dirty="0"/>
              <a:t>Comput’09</a:t>
            </a:r>
            <a:r>
              <a:rPr lang="en-US" sz="1600" dirty="0" smtClean="0"/>
              <a:t>]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Most of the HD space is </a:t>
            </a:r>
            <a:r>
              <a:rPr lang="en-US" sz="2400" b="1" dirty="0" smtClean="0">
                <a:solidFill>
                  <a:srgbClr val="FFFFFF"/>
                </a:solidFill>
              </a:rPr>
              <a:t>nearly orthogonal</a:t>
            </a:r>
            <a:r>
              <a:rPr lang="en-US" sz="2400" dirty="0" smtClean="0">
                <a:solidFill>
                  <a:srgbClr val="FFFFFF"/>
                </a:solidFill>
              </a:rPr>
              <a:t> to any given point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Supports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full algebra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128723" y="3962911"/>
            <a:ext cx="8572232" cy="2809368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>
            <a:lvl1pPr marL="342870" indent="-342870" algn="l" defTabSz="914318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3" indent="-285724" algn="l" defTabSz="914318" rtl="0" eaLnBrk="1" latinLnBrk="0" hangingPunct="1">
              <a:spcBef>
                <a:spcPts val="2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80" algn="l" defTabSz="914318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80" algn="l" defTabSz="914318" rtl="0" eaLnBrk="1" latinLnBrk="0" hangingPunct="1">
              <a:spcBef>
                <a:spcPts val="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indent="-228580" algn="l" defTabSz="914318" rtl="0" eaLnBrk="1" latinLnBrk="0" hangingPunct="1">
              <a:spcBef>
                <a:spcPts val="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6" indent="-228580" algn="l" defTabSz="9143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5" indent="-228580" algn="l" defTabSz="9143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5" indent="-228580" algn="l" defTabSz="9143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4" indent="-228580" algn="l" defTabSz="9143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92D050"/>
                </a:solidFill>
              </a:rPr>
              <a:t>Superb properties </a:t>
            </a:r>
            <a:r>
              <a:rPr lang="en-US" b="1" dirty="0">
                <a:solidFill>
                  <a:srgbClr val="92D050"/>
                </a:solidFill>
              </a:rPr>
              <a:t>for </a:t>
            </a:r>
            <a:r>
              <a:rPr lang="en-US" b="1" dirty="0" err="1" smtClean="0">
                <a:solidFill>
                  <a:srgbClr val="92D050"/>
                </a:solidFill>
              </a:rPr>
              <a:t>nanoscalable</a:t>
            </a:r>
            <a:r>
              <a:rPr lang="en-US" b="1" dirty="0" smtClean="0">
                <a:solidFill>
                  <a:srgbClr val="92D050"/>
                </a:solidFill>
              </a:rPr>
              <a:t> computing paradigms </a:t>
            </a:r>
            <a:r>
              <a:rPr lang="en-US" sz="1700" b="1" dirty="0" smtClean="0">
                <a:solidFill>
                  <a:srgbClr val="92D050"/>
                </a:solidFill>
              </a:rPr>
              <a:t>[TCAS-I’17]: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General </a:t>
            </a:r>
            <a:r>
              <a:rPr lang="en-US" dirty="0" smtClean="0">
                <a:solidFill>
                  <a:srgbClr val="FFFFFF"/>
                </a:solidFill>
              </a:rPr>
              <a:t>and scalable model </a:t>
            </a:r>
            <a:r>
              <a:rPr lang="en-US" dirty="0">
                <a:solidFill>
                  <a:srgbClr val="FFFFFF"/>
                </a:solidFill>
              </a:rPr>
              <a:t>of </a:t>
            </a:r>
            <a:r>
              <a:rPr lang="en-US" dirty="0" smtClean="0">
                <a:solidFill>
                  <a:srgbClr val="FFFFFF"/>
                </a:solidFill>
              </a:rPr>
              <a:t>computing</a:t>
            </a:r>
          </a:p>
          <a:p>
            <a:r>
              <a:rPr lang="en-US" b="1" dirty="0">
                <a:solidFill>
                  <a:srgbClr val="FFFFFF"/>
                </a:solidFill>
              </a:rPr>
              <a:t>Well-defined</a:t>
            </a:r>
            <a:r>
              <a:rPr lang="en-US" dirty="0">
                <a:solidFill>
                  <a:srgbClr val="FFFFFF"/>
                </a:solidFill>
              </a:rPr>
              <a:t> set of arithmetic operations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Fast and one-shot</a:t>
            </a:r>
            <a:r>
              <a:rPr lang="en-US" dirty="0" smtClean="0">
                <a:solidFill>
                  <a:srgbClr val="FFFFFF"/>
                </a:solidFill>
              </a:rPr>
              <a:t> learning (no need of back-prop)</a:t>
            </a:r>
          </a:p>
          <a:p>
            <a:r>
              <a:rPr lang="en-US" b="1" dirty="0">
                <a:solidFill>
                  <a:srgbClr val="FFFFFF"/>
                </a:solidFill>
              </a:rPr>
              <a:t>Memory-centric</a:t>
            </a:r>
            <a:r>
              <a:rPr lang="en-US" dirty="0">
                <a:solidFill>
                  <a:srgbClr val="FFFFFF"/>
                </a:solidFill>
              </a:rPr>
              <a:t> with </a:t>
            </a:r>
            <a:r>
              <a:rPr lang="en-US" dirty="0" smtClean="0">
                <a:solidFill>
                  <a:srgbClr val="FFFFFF"/>
                </a:solidFill>
              </a:rPr>
              <a:t>embarrassingly </a:t>
            </a:r>
            <a:r>
              <a:rPr lang="en-US" b="1" dirty="0" smtClean="0">
                <a:solidFill>
                  <a:srgbClr val="FFFFFF"/>
                </a:solidFill>
              </a:rPr>
              <a:t>parallel</a:t>
            </a:r>
            <a:r>
              <a:rPr lang="en-US" dirty="0" smtClean="0">
                <a:solidFill>
                  <a:srgbClr val="FFFFFF"/>
                </a:solidFill>
              </a:rPr>
              <a:t> operations</a:t>
            </a:r>
          </a:p>
          <a:p>
            <a:r>
              <a:rPr lang="en-US" dirty="0">
                <a:solidFill>
                  <a:srgbClr val="FFFFFF"/>
                </a:solidFill>
              </a:rPr>
              <a:t>Purely statistical, thrives on </a:t>
            </a:r>
            <a:r>
              <a:rPr lang="en-US" b="1" dirty="0" smtClean="0">
                <a:solidFill>
                  <a:srgbClr val="FFFFFF"/>
                </a:solidFill>
              </a:rPr>
              <a:t>randomness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Extremely robust </a:t>
            </a:r>
            <a:r>
              <a:rPr lang="en-US" dirty="0" smtClean="0">
                <a:solidFill>
                  <a:srgbClr val="FFFFFF"/>
                </a:solidFill>
              </a:rPr>
              <a:t>against most failure mechanisms and noise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43168" y="5562600"/>
            <a:ext cx="8572232" cy="990600"/>
          </a:xfrm>
          <a:prstGeom prst="rect">
            <a:avLst/>
          </a:prstGeom>
        </p:spPr>
        <p:txBody>
          <a:bodyPr vert="horz" lIns="91432" tIns="45716" rIns="91432" bIns="45716" rtlCol="0">
            <a:noAutofit/>
          </a:bodyPr>
          <a:lstStyle>
            <a:lvl1pPr marL="342870" indent="-342870" algn="l" defTabSz="914318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83" indent="-285724" algn="l" defTabSz="914318" rtl="0" eaLnBrk="1" latinLnBrk="0" hangingPunct="1">
              <a:spcBef>
                <a:spcPts val="2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98" indent="-228580" algn="l" defTabSz="914318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57" indent="-228580" algn="l" defTabSz="914318" rtl="0" eaLnBrk="1" latinLnBrk="0" hangingPunct="1">
              <a:spcBef>
                <a:spcPts val="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17" indent="-228580" algn="l" defTabSz="914318" rtl="0" eaLnBrk="1" latinLnBrk="0" hangingPunct="1">
              <a:spcBef>
                <a:spcPts val="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76" indent="-228580" algn="l" defTabSz="9143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5" indent="-228580" algn="l" defTabSz="9143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5" indent="-228580" algn="l" defTabSz="9143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4" indent="-228580" algn="l" defTabSz="9143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 smtClean="0">
              <a:solidFill>
                <a:srgbClr val="92D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360045"/>
              </p:ext>
            </p:extLst>
          </p:nvPr>
        </p:nvGraphicFramePr>
        <p:xfrm>
          <a:off x="4864963" y="1312613"/>
          <a:ext cx="4202839" cy="266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4928463" y="958643"/>
            <a:ext cx="4202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99.9999998% </a:t>
            </a:r>
            <a:r>
              <a:rPr lang="en-US" sz="1600" dirty="0" smtClean="0">
                <a:solidFill>
                  <a:srgbClr val="FFC000"/>
                </a:solidFill>
              </a:rPr>
              <a:t>of the space lies at </a:t>
            </a:r>
            <a:r>
              <a:rPr lang="en-US" sz="1600" b="1" dirty="0" smtClean="0">
                <a:solidFill>
                  <a:srgbClr val="FFC000"/>
                </a:solidFill>
              </a:rPr>
              <a:t>approximately</a:t>
            </a:r>
          </a:p>
          <a:p>
            <a:r>
              <a:rPr lang="en-US" sz="1600" b="1" dirty="0" smtClean="0">
                <a:solidFill>
                  <a:srgbClr val="FFC000"/>
                </a:solidFill>
              </a:rPr>
              <a:t>the mean distance </a:t>
            </a:r>
            <a:r>
              <a:rPr lang="en-US" sz="1600" dirty="0" smtClean="0">
                <a:solidFill>
                  <a:srgbClr val="FFC000"/>
                </a:solidFill>
              </a:rPr>
              <a:t>[0.47,0.53] from a point</a:t>
            </a:r>
            <a:endParaRPr lang="en-US" sz="1600" dirty="0">
              <a:solidFill>
                <a:srgbClr val="FFC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575478" y="1716908"/>
            <a:ext cx="1092096" cy="1797050"/>
            <a:chOff x="6575478" y="1619250"/>
            <a:chExt cx="1092096" cy="1797050"/>
          </a:xfrm>
        </p:grpSpPr>
        <p:sp>
          <p:nvSpPr>
            <p:cNvPr id="19" name="TextBox 18"/>
            <p:cNvSpPr txBox="1"/>
            <p:nvPr/>
          </p:nvSpPr>
          <p:spPr>
            <a:xfrm>
              <a:off x="7205588" y="2965189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0.53</a:t>
              </a:r>
              <a:endParaRPr 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75478" y="2968223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0.47</a:t>
              </a:r>
              <a:endParaRPr lang="en-US" sz="1200" b="1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016752" y="1619250"/>
              <a:ext cx="216000" cy="17970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162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4" grpId="0">
        <p:bldSub>
          <a:bldChart bld="series"/>
        </p:bldSub>
      </p:bldGraphic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9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What Are HD Vectors?</a:t>
            </a:r>
            <a:br>
              <a:rPr lang="en-US" sz="49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</a:br>
            <a:r>
              <a:rPr lang="en-US" sz="3600" b="1" dirty="0">
                <a:solidFill>
                  <a:srgbClr val="92D050"/>
                </a:solidFill>
                <a:ea typeface="ＭＳ Ｐゴシック" charset="0"/>
                <a:cs typeface="ＭＳ Ｐゴシック" charset="0"/>
              </a:rPr>
              <a:t>It is all about data representation</a:t>
            </a:r>
            <a:endParaRPr lang="en-US" sz="3600" b="1" dirty="0">
              <a:solidFill>
                <a:srgbClr val="92D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982" y="1487412"/>
            <a:ext cx="7814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</a:t>
            </a:r>
            <a:r>
              <a:rPr lang="en-US" altLang="en-US" sz="2800" b="1" baseline="30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altLang="en-US" sz="28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</a:t>
            </a:r>
            <a:r>
              <a:rPr lang="en-US" altLang="en-US" sz="2800" b="1" baseline="30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nd</a:t>
            </a:r>
            <a:r>
              <a:rPr lang="en-US" altLang="en-US" sz="28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3</a:t>
            </a:r>
            <a:r>
              <a:rPr lang="en-US" altLang="en-US" sz="2800" b="1" baseline="30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altLang="en-US" sz="28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4</a:t>
            </a:r>
            <a:r>
              <a:rPr lang="en-US" altLang="en-US" sz="2800" b="1" baseline="30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</a:t>
            </a:r>
            <a:r>
              <a:rPr lang="en-US" altLang="en-US" sz="28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10000</a:t>
            </a:r>
            <a:r>
              <a:rPr lang="en-US" altLang="en-US" sz="2800" b="1" baseline="30000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</a:t>
            </a:r>
            <a:r>
              <a:rPr lang="en-US" altLang="en-US" sz="28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altLang="en-US" sz="28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[−1 +1 −1 −1 .............. +1]</a:t>
            </a:r>
            <a:endParaRPr lang="de-CH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2322863" y="3642765"/>
            <a:ext cx="4073744" cy="584775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</a:rPr>
              <a:t>Combine and Compare</a:t>
            </a:r>
            <a:endParaRPr lang="de-CH" sz="3200" b="1" dirty="0">
              <a:solidFill>
                <a:srgbClr val="92D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489" y="5219534"/>
            <a:ext cx="8769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/>
              <a:t>Approximate computation with fixed-size long random patterns</a:t>
            </a:r>
            <a:r>
              <a:rPr lang="en-US" sz="2400" dirty="0"/>
              <a:t> that provides a novel look at data representations, associated operations, circuits, and architectures.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0489" y="2446351"/>
            <a:ext cx="1844741" cy="699106"/>
            <a:chOff x="170489" y="3165443"/>
            <a:chExt cx="1844741" cy="699106"/>
          </a:xfrm>
        </p:grpSpPr>
        <p:sp>
          <p:nvSpPr>
            <p:cNvPr id="8" name="TextBox 7"/>
            <p:cNvSpPr txBox="1"/>
            <p:nvPr/>
          </p:nvSpPr>
          <p:spPr>
            <a:xfrm>
              <a:off x="170489" y="3495217"/>
              <a:ext cx="1844741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High-dimensional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171852" y="3165443"/>
              <a:ext cx="0" cy="34868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2150208" y="2427443"/>
            <a:ext cx="1374226" cy="718014"/>
            <a:chOff x="2150208" y="3146535"/>
            <a:chExt cx="1374226" cy="718014"/>
          </a:xfrm>
        </p:grpSpPr>
        <p:sp>
          <p:nvSpPr>
            <p:cNvPr id="9" name="TextBox 8"/>
            <p:cNvSpPr txBox="1"/>
            <p:nvPr/>
          </p:nvSpPr>
          <p:spPr>
            <a:xfrm>
              <a:off x="2150208" y="3495217"/>
              <a:ext cx="1374226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Holographic</a:t>
              </a:r>
              <a:endParaRPr lang="de-CH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837321" y="3146535"/>
              <a:ext cx="0" cy="34868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659412" y="2427443"/>
            <a:ext cx="1254382" cy="718014"/>
            <a:chOff x="3659412" y="3146535"/>
            <a:chExt cx="1254382" cy="718014"/>
          </a:xfrm>
        </p:grpSpPr>
        <p:sp>
          <p:nvSpPr>
            <p:cNvPr id="11" name="TextBox 10"/>
            <p:cNvSpPr txBox="1"/>
            <p:nvPr/>
          </p:nvSpPr>
          <p:spPr>
            <a:xfrm>
              <a:off x="3659412" y="3495217"/>
              <a:ext cx="1254382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Distributed 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4283070" y="3146535"/>
              <a:ext cx="0" cy="34868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115348" y="2446351"/>
            <a:ext cx="3824465" cy="699106"/>
            <a:chOff x="5115348" y="3165443"/>
            <a:chExt cx="3824465" cy="699106"/>
          </a:xfrm>
        </p:grpSpPr>
        <p:sp>
          <p:nvSpPr>
            <p:cNvPr id="10" name="TextBox 9"/>
            <p:cNvSpPr txBox="1"/>
            <p:nvPr/>
          </p:nvSpPr>
          <p:spPr>
            <a:xfrm>
              <a:off x="5115348" y="3495217"/>
              <a:ext cx="3824465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</a:rPr>
                <a:t>Pseudorandom with </a:t>
              </a:r>
              <a:r>
                <a:rPr lang="en-US" b="1" dirty="0" err="1">
                  <a:solidFill>
                    <a:srgbClr val="FFFFFF"/>
                  </a:solidFill>
                </a:rPr>
                <a:t>i.i.d</a:t>
              </a:r>
              <a:r>
                <a:rPr lang="en-US" b="1" dirty="0">
                  <a:solidFill>
                    <a:srgbClr val="FFFFFF"/>
                  </a:solidFill>
                </a:rPr>
                <a:t>. components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813205" y="3165443"/>
              <a:ext cx="0" cy="34868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7847869" y="3756822"/>
            <a:ext cx="1135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0" kern="12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binary</a:t>
            </a:r>
            <a:endParaRPr lang="de-CH" sz="2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58021" y="3285554"/>
            <a:ext cx="12538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0" kern="12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bipolar</a:t>
            </a:r>
            <a:endParaRPr lang="de-CH" sz="2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69291" y="4238372"/>
            <a:ext cx="10743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dense</a:t>
            </a:r>
            <a:endParaRPr lang="de-CH" sz="2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60088" y="4696509"/>
            <a:ext cx="11453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sparse</a:t>
            </a:r>
            <a:endParaRPr lang="de-CH" sz="280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0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5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8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Mapping to HD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085851"/>
            <a:ext cx="8543925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>
                <a:solidFill>
                  <a:srgbClr val="FFFFFF"/>
                </a:solidFill>
              </a:rPr>
              <a:t>Each “symbol” (e.g., a channel in </a:t>
            </a:r>
            <a:r>
              <a:rPr lang="en-US" altLang="en-US" dirty="0" smtClean="0">
                <a:solidFill>
                  <a:srgbClr val="FFFFFF"/>
                </a:solidFill>
              </a:rPr>
              <a:t>EMG) </a:t>
            </a:r>
            <a:r>
              <a:rPr lang="en-US" altLang="en-US" dirty="0">
                <a:solidFill>
                  <a:srgbClr val="FFFFFF"/>
                </a:solidFill>
              </a:rPr>
              <a:t>is represented by </a:t>
            </a:r>
            <a:r>
              <a:rPr lang="en-US" altLang="en-US" dirty="0" smtClean="0">
                <a:solidFill>
                  <a:srgbClr val="FFFFFF"/>
                </a:solidFill>
              </a:rPr>
              <a:t>an HD vector </a:t>
            </a:r>
            <a:r>
              <a:rPr lang="en-US" altLang="en-US" dirty="0">
                <a:solidFill>
                  <a:srgbClr val="FFFFFF"/>
                </a:solidFill>
              </a:rPr>
              <a:t>chosen at </a:t>
            </a:r>
            <a:r>
              <a:rPr lang="en-US" altLang="en-US" i="1" dirty="0" smtClean="0">
                <a:solidFill>
                  <a:srgbClr val="FFFFFF"/>
                </a:solidFill>
              </a:rPr>
              <a:t>random </a:t>
            </a:r>
            <a:r>
              <a:rPr lang="en-US" altLang="en-US" dirty="0" smtClean="0">
                <a:solidFill>
                  <a:srgbClr val="FFFFFF"/>
                </a:solidFill>
              </a:rPr>
              <a:t>with 10,000−d</a:t>
            </a:r>
            <a:r>
              <a:rPr lang="en-US" altLang="en-US" i="1" dirty="0" smtClean="0">
                <a:solidFill>
                  <a:srgbClr val="FFFFFF"/>
                </a:solidFill>
              </a:rPr>
              <a:t>:  </a:t>
            </a:r>
            <a:endParaRPr lang="en-US" altLang="en-US" i="1" dirty="0">
              <a:solidFill>
                <a:srgbClr val="FFFFFF"/>
              </a:solidFill>
            </a:endParaRPr>
          </a:p>
          <a:p>
            <a:endParaRPr lang="en-US" altLang="en-US" i="1" dirty="0">
              <a:solidFill>
                <a:srgbClr val="FFFFFF"/>
              </a:solidFill>
            </a:endParaRP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b="1" i="1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altLang="en-US" b="1" i="1" baseline="-25000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altLang="en-US" dirty="0" smtClean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[−1 +1 −1 −1 −1 +1 −1 −1 ...]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b="1" i="1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altLang="en-US" b="1" i="1" baseline="-25000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altLang="en-US" dirty="0" smtClean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[+1 −1 +1 +1 +1 −1 +1 −1 ...]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b="1" i="1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altLang="en-US" b="1" i="1" baseline="-25000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altLang="en-US" dirty="0" smtClean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[−1 −1 −1 +1 +1 −1 +1 −1 ...]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b="1" i="1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altLang="en-US" b="1" i="1" baseline="-25000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altLang="en-US" dirty="0" smtClean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[−1 −1 −1 +1 +1 −1 +1 −1 ...]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b="1" i="1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altLang="en-US" b="1" i="1" baseline="-25000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64</a:t>
            </a:r>
            <a:r>
              <a:rPr lang="en-US" altLang="en-US" dirty="0" smtClean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[−1 −1 +1 −1 +1 +1 +1 −1 ...]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Every </a:t>
            </a:r>
            <a:r>
              <a:rPr lang="en-US" dirty="0" smtClean="0">
                <a:solidFill>
                  <a:srgbClr val="FFFFFF"/>
                </a:solidFill>
              </a:rPr>
              <a:t>HD </a:t>
            </a:r>
            <a:r>
              <a:rPr lang="en-US" dirty="0">
                <a:solidFill>
                  <a:srgbClr val="FFFFFF"/>
                </a:solidFill>
              </a:rPr>
              <a:t>vector is dissimilar to others: </a:t>
            </a:r>
            <a:r>
              <a:rPr lang="en-US" b="1" dirty="0" smtClean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⟨</a:t>
            </a:r>
            <a:r>
              <a:rPr lang="en-US" b="1" i="1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b="1" i="1" baseline="-25000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b="1" dirty="0" smtClean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b="1" i="1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b="1" i="1" baseline="-25000" dirty="0" smtClean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b="1" dirty="0" smtClean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⟩ </a:t>
            </a:r>
            <a:r>
              <a:rPr lang="en-US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0</a:t>
            </a:r>
            <a:endParaRPr lang="en-US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solidFill>
                  <a:srgbClr val="FFFFFF"/>
                </a:solidFill>
              </a:rPr>
              <a:t>This assignment is fixed throughout computation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28800" y="5562600"/>
            <a:ext cx="5093386" cy="914400"/>
            <a:chOff x="1419808" y="5562600"/>
            <a:chExt cx="5093386" cy="914400"/>
          </a:xfrm>
        </p:grpSpPr>
        <p:sp>
          <p:nvSpPr>
            <p:cNvPr id="5" name="Rectangle 4"/>
            <p:cNvSpPr/>
            <p:nvPr/>
          </p:nvSpPr>
          <p:spPr>
            <a:xfrm>
              <a:off x="3657600" y="5562600"/>
              <a:ext cx="1295400" cy="91440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92D050"/>
                  </a:solidFill>
                </a:rPr>
                <a:t>Item </a:t>
              </a:r>
              <a:r>
                <a:rPr lang="en-US" b="1">
                  <a:solidFill>
                    <a:srgbClr val="92D050"/>
                  </a:solidFill>
                </a:rPr>
                <a:t>Memory </a:t>
              </a:r>
              <a:r>
                <a:rPr lang="en-US" b="1" smtClean="0">
                  <a:solidFill>
                    <a:srgbClr val="92D050"/>
                  </a:solidFill>
                </a:rPr>
                <a:t>(IM</a:t>
              </a:r>
              <a:r>
                <a:rPr lang="en-US" b="1" dirty="0">
                  <a:solidFill>
                    <a:srgbClr val="92D050"/>
                  </a:solidFill>
                </a:rPr>
                <a:t>)</a:t>
              </a:r>
              <a:endParaRPr lang="en-US" dirty="0">
                <a:solidFill>
                  <a:srgbClr val="92D050"/>
                </a:solidFill>
              </a:endParaRPr>
            </a:p>
          </p:txBody>
        </p:sp>
        <p:cxnSp>
          <p:nvCxnSpPr>
            <p:cNvPr id="6" name="Straight Arrow Connector 5"/>
            <p:cNvCxnSpPr>
              <a:endCxn id="5" idx="1"/>
            </p:cNvCxnSpPr>
            <p:nvPr/>
          </p:nvCxnSpPr>
          <p:spPr>
            <a:xfrm>
              <a:off x="2895600" y="6019800"/>
              <a:ext cx="76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19808" y="5833348"/>
              <a:ext cx="1470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“Electrode 1”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82967" y="5731183"/>
              <a:ext cx="630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rgbClr val="92D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</a:t>
              </a:r>
              <a:r>
                <a:rPr lang="en-US" sz="2400" b="1" i="1" baseline="-25000" dirty="0" smtClean="0">
                  <a:solidFill>
                    <a:srgbClr val="92D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  <a:endParaRPr lang="en-US" sz="2400" b="1" i="1" baseline="-25000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0" y="604266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6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3000" y="6096000"/>
              <a:ext cx="843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92D050"/>
                  </a:solidFill>
                </a:rPr>
                <a:t>10,000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3188970" y="5966460"/>
              <a:ext cx="76200" cy="990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257800" y="5786735"/>
              <a:ext cx="243840" cy="377845"/>
            </a:xfrm>
            <a:prstGeom prst="line">
              <a:avLst/>
            </a:pr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Down Arrow 13"/>
          <p:cNvSpPr/>
          <p:nvPr/>
        </p:nvSpPr>
        <p:spPr>
          <a:xfrm rot="16200000">
            <a:off x="5664220" y="5499028"/>
            <a:ext cx="324556" cy="920114"/>
          </a:xfrm>
          <a:prstGeom prst="downArrow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HD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7112"/>
            <a:ext cx="8382000" cy="55626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600" dirty="0" err="1"/>
              <a:t>Componentwise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92D050"/>
                </a:solidFill>
              </a:rPr>
              <a:t>addition (</a:t>
            </a:r>
            <a:r>
              <a:rPr lang="en-US" sz="2600" b="1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2600" dirty="0">
                <a:solidFill>
                  <a:srgbClr val="92D050"/>
                </a:solidFill>
              </a:rPr>
              <a:t>) </a:t>
            </a:r>
            <a:r>
              <a:rPr lang="en-US" sz="2600" dirty="0">
                <a:solidFill>
                  <a:srgbClr val="FFFFFF"/>
                </a:solidFill>
              </a:rPr>
              <a:t>is good for representing sets, since sum vector is similar to its constituent vectors: 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⟨</a:t>
            </a:r>
            <a:r>
              <a:rPr lang="en-US" sz="2600" b="1" i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600" b="1" i="1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2600" b="1" i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2600" b="1" i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⟩ = 0.5</a:t>
            </a:r>
            <a:endParaRPr lang="en-US" sz="26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r>
              <a:rPr lang="en-US" sz="2600" dirty="0" err="1"/>
              <a:t>Componentwise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92D050"/>
                </a:solidFill>
              </a:rPr>
              <a:t>multiplication (</a:t>
            </a:r>
            <a:r>
              <a:rPr lang="de-CH" sz="2600" b="1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∗</a:t>
            </a:r>
            <a:r>
              <a:rPr lang="en-US" sz="2600" dirty="0">
                <a:solidFill>
                  <a:srgbClr val="92D050"/>
                </a:solidFill>
              </a:rPr>
              <a:t>) </a:t>
            </a:r>
            <a:r>
              <a:rPr lang="en-US" sz="2600" dirty="0">
                <a:solidFill>
                  <a:srgbClr val="FFFFFF"/>
                </a:solidFill>
              </a:rPr>
              <a:t>is good for binding, since product vector is dissimilar to its constituent vectors: 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⟨</a:t>
            </a:r>
            <a:r>
              <a:rPr lang="en-US" sz="2600" b="1" i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de-CH" sz="2400" b="1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∗</a:t>
            </a:r>
            <a:r>
              <a:rPr lang="en-US" sz="2600" b="1" i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2600" b="1" i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⟩ = 0</a:t>
            </a:r>
            <a:endParaRPr lang="en-US" sz="26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r>
              <a:rPr lang="en-US" sz="2600" dirty="0"/>
              <a:t>Random</a:t>
            </a:r>
            <a:r>
              <a:rPr lang="en-US" sz="2600" dirty="0">
                <a:solidFill>
                  <a:srgbClr val="92D050"/>
                </a:solidFill>
              </a:rPr>
              <a:t> permutation (</a:t>
            </a:r>
            <a:r>
              <a:rPr lang="el-GR" sz="2600" b="1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ρ</a:t>
            </a:r>
            <a:r>
              <a:rPr lang="en-US" sz="2600" dirty="0">
                <a:solidFill>
                  <a:srgbClr val="92D050"/>
                </a:solidFill>
              </a:rPr>
              <a:t>)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/>
              <a:t>is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>
                <a:solidFill>
                  <a:srgbClr val="FFFFFF"/>
                </a:solidFill>
              </a:rPr>
              <a:t>good for representing sequences, since permuted vector is dissimilar: 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⟨</a:t>
            </a:r>
            <a:r>
              <a:rPr lang="en-US" sz="2600" b="1" i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l-GR" sz="2600" b="1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ρ</a:t>
            </a:r>
            <a:r>
              <a:rPr lang="en-US" sz="2600" b="1" i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600" b="1" dirty="0">
                <a:solidFill>
                  <a:srgbClr val="FFFF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⟩ = 0</a:t>
            </a:r>
            <a:endParaRPr lang="en-US" sz="2600" dirty="0">
              <a:solidFill>
                <a:srgbClr val="FFFFF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1200"/>
              </a:spcBef>
            </a:pPr>
            <a:r>
              <a:rPr lang="en-US" sz="2800" dirty="0"/>
              <a:t> </a:t>
            </a:r>
            <a:r>
              <a:rPr lang="de-CH" sz="2600" b="1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∗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FFFFFF"/>
                </a:solidFill>
              </a:rPr>
              <a:t>and</a:t>
            </a:r>
            <a:r>
              <a:rPr lang="en-US" sz="2600" dirty="0"/>
              <a:t> </a:t>
            </a:r>
            <a:r>
              <a:rPr lang="el-GR" sz="2600" b="1" dirty="0">
                <a:solidFill>
                  <a:srgbClr val="92D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ρ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FFFFFF"/>
                </a:solidFill>
              </a:rPr>
              <a:t>are invertible and preserve distance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6370" y="13569"/>
            <a:ext cx="5862984" cy="1143000"/>
          </a:xfrm>
        </p:spPr>
        <p:txBody>
          <a:bodyPr>
            <a:noAutofit/>
          </a:bodyPr>
          <a:lstStyle/>
          <a:p>
            <a:r>
              <a:rPr lang="en-US" sz="4000" dirty="0"/>
              <a:t>Generic HD Processing </a:t>
            </a:r>
            <a:r>
              <a:rPr lang="en-US" sz="4000" dirty="0" smtClean="0"/>
              <a:t>Unit</a:t>
            </a:r>
            <a:br>
              <a:rPr lang="en-US" sz="4000" dirty="0" smtClean="0"/>
            </a:br>
            <a:r>
              <a:rPr lang="en-US" sz="2000" b="1" dirty="0">
                <a:solidFill>
                  <a:srgbClr val="92D050"/>
                </a:solidFill>
              </a:rPr>
              <a:t>Identical hardware </a:t>
            </a:r>
            <a:r>
              <a:rPr lang="en-US" sz="2000" dirty="0">
                <a:solidFill>
                  <a:srgbClr val="92D050"/>
                </a:solidFill>
              </a:rPr>
              <a:t>for both learning and inference</a:t>
            </a:r>
            <a:endParaRPr lang="en-US" sz="4000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3080" y="2387372"/>
            <a:ext cx="5118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Maps input vectors into d-dimensional (</a:t>
            </a:r>
            <a:r>
              <a:rPr lang="en-US" b="1" dirty="0">
                <a:cs typeface="Courier New" panose="02070309020205020404" pitchFamily="49" charset="0"/>
              </a:rPr>
              <a:t>d≈10,000</a:t>
            </a:r>
            <a:r>
              <a:rPr lang="en-US" dirty="0"/>
              <a:t>) pseudo-orthogonal random vectors </a:t>
            </a:r>
            <a:br>
              <a:rPr lang="en-US" dirty="0"/>
            </a:br>
            <a:r>
              <a:rPr lang="en-US" dirty="0" err="1">
                <a:solidFill>
                  <a:srgbClr val="FFC000"/>
                </a:solidFill>
              </a:rPr>
              <a:t>Nanodevice</a:t>
            </a:r>
            <a:r>
              <a:rPr lang="en-US" dirty="0">
                <a:solidFill>
                  <a:srgbClr val="FFC000"/>
                </a:solidFill>
              </a:rPr>
              <a:t> opportunity to </a:t>
            </a:r>
            <a:r>
              <a:rPr lang="en-US" b="1" dirty="0">
                <a:solidFill>
                  <a:srgbClr val="FFC000"/>
                </a:solidFill>
              </a:rPr>
              <a:t>exploit process randomness and utilize variability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95493" y="3970946"/>
            <a:ext cx="4951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Encodes all input information into single HD vector</a:t>
            </a:r>
          </a:p>
          <a:p>
            <a:r>
              <a:rPr lang="en-US" dirty="0"/>
              <a:t>using simple local operators 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CH" b="1" dirty="0">
                <a:latin typeface="Courier New" panose="02070309020205020404" pitchFamily="49" charset="0"/>
                <a:cs typeface="Courier New" panose="02070309020205020404" pitchFamily="49" charset="0"/>
              </a:rPr>
              <a:t>∗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,+,</a:t>
            </a:r>
            <a:r>
              <a:rPr lang="el-GR" b="1" dirty="0">
                <a:latin typeface="Courier New" panose="02070309020205020404" pitchFamily="49" charset="0"/>
                <a:cs typeface="Courier New" panose="02070309020205020404" pitchFamily="49" charset="0"/>
              </a:rPr>
              <a:t>ρ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95494" y="5321438"/>
            <a:ext cx="394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Finds closest match in trained data</a:t>
            </a:r>
          </a:p>
          <a:p>
            <a:r>
              <a:rPr lang="en-US" dirty="0"/>
              <a:t>Can be continuously updated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63793" y="5220566"/>
            <a:ext cx="2268000" cy="82296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Associative Memory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3793" y="2544886"/>
            <a:ext cx="2268000" cy="82296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Seed Generation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3793" y="3900610"/>
            <a:ext cx="2268000" cy="82296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HD Encoder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0754" y="474181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2D050"/>
                </a:solidFill>
              </a:rPr>
              <a:t>d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2456760" y="4726793"/>
            <a:ext cx="324556" cy="482807"/>
          </a:xfrm>
          <a:prstGeom prst="downArrow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92D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8796" y="474718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HD vectors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3331" y="2384599"/>
            <a:ext cx="2685112" cy="3796998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92D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3453" y="3810669"/>
            <a:ext cx="112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HD Space</a:t>
            </a:r>
            <a:endParaRPr lang="en-US" b="1" dirty="0">
              <a:solidFill>
                <a:srgbClr val="92D05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453" y="694694"/>
            <a:ext cx="3732691" cy="1850192"/>
            <a:chOff x="-3453" y="694694"/>
            <a:chExt cx="3732691" cy="1850192"/>
          </a:xfrm>
        </p:grpSpPr>
        <p:cxnSp>
          <p:nvCxnSpPr>
            <p:cNvPr id="8" name="Straight Arrow Connector 7"/>
            <p:cNvCxnSpPr>
              <a:stCxn id="24" idx="2"/>
              <a:endCxn id="4" idx="0"/>
            </p:cNvCxnSpPr>
            <p:nvPr/>
          </p:nvCxnSpPr>
          <p:spPr>
            <a:xfrm>
              <a:off x="2595238" y="2066622"/>
              <a:ext cx="2555" cy="478264"/>
            </a:xfrm>
            <a:prstGeom prst="straightConnector1">
              <a:avLst/>
            </a:prstGeom>
            <a:ln>
              <a:solidFill>
                <a:srgbClr val="ECFFF4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608377" y="202180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m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61238" y="1341735"/>
              <a:ext cx="2268000" cy="724887"/>
            </a:xfrm>
            <a:prstGeom prst="rect">
              <a:avLst/>
            </a:prstGeom>
            <a:ln>
              <a:solidFill>
                <a:srgbClr val="ECFFF4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Preprocessing/</a:t>
              </a:r>
            </a:p>
            <a:p>
              <a:pPr algn="ctr"/>
              <a:r>
                <a:rPr lang="en-US" dirty="0"/>
                <a:t>Transformations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628370" y="985793"/>
              <a:ext cx="0" cy="355051"/>
            </a:xfrm>
            <a:prstGeom prst="straightConnector1">
              <a:avLst/>
            </a:prstGeom>
            <a:ln>
              <a:solidFill>
                <a:srgbClr val="ECFFF4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231752" y="694694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3453" y="1480220"/>
              <a:ext cx="106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LD Space</a:t>
              </a:r>
              <a:endParaRPr lang="en-US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093" y="6061781"/>
            <a:ext cx="3126207" cy="719024"/>
            <a:chOff x="58093" y="6061781"/>
            <a:chExt cx="3126207" cy="719024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617549" y="6061781"/>
              <a:ext cx="1490" cy="432000"/>
            </a:xfrm>
            <a:prstGeom prst="straightConnector1">
              <a:avLst/>
            </a:prstGeom>
            <a:ln>
              <a:solidFill>
                <a:srgbClr val="ECFFF4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37832" y="6411473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Outcomes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67373" y="6170589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093" y="6411473"/>
              <a:ext cx="1067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LD Space</a:t>
              </a:r>
              <a:endParaRPr lang="en-US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740754" y="339307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92D050"/>
                </a:solidFill>
              </a:rPr>
              <a:t>d</a:t>
            </a:r>
          </a:p>
        </p:txBody>
      </p:sp>
      <p:sp>
        <p:nvSpPr>
          <p:cNvPr id="42" name="Down Arrow 41"/>
          <p:cNvSpPr/>
          <p:nvPr/>
        </p:nvSpPr>
        <p:spPr>
          <a:xfrm>
            <a:off x="2456760" y="3378053"/>
            <a:ext cx="324556" cy="482807"/>
          </a:xfrm>
          <a:prstGeom prst="downArrow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rgbClr val="92D05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8796" y="33984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HD vectors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95493" y="1415095"/>
            <a:ext cx="461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 of preprocessing can be eliminated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>
            <a:spLocks noGrp="1"/>
          </p:cNvSpPr>
          <p:nvPr>
            <p:ph type="title"/>
          </p:nvPr>
        </p:nvSpPr>
        <p:spPr>
          <a:xfrm>
            <a:off x="68598" y="142752"/>
            <a:ext cx="8904714" cy="639762"/>
          </a:xfrm>
        </p:spPr>
        <p:txBody>
          <a:bodyPr>
            <a:noAutofit/>
          </a:bodyPr>
          <a:lstStyle/>
          <a:p>
            <a:r>
              <a:rPr lang="en-US" sz="4200" dirty="0"/>
              <a:t>HD Processing for Gesture Recognition</a:t>
            </a:r>
            <a:endParaRPr lang="en-US" sz="4200" b="1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794191-A4D3-814B-BE67-98B15D6DD5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5416" y="1698418"/>
            <a:ext cx="8973312" cy="3795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6D98-55CB-7C40-B180-75B819177ED5}"/>
              </a:ext>
            </a:extLst>
          </p:cNvPr>
          <p:cNvSpPr/>
          <p:nvPr/>
        </p:nvSpPr>
        <p:spPr>
          <a:xfrm>
            <a:off x="637309" y="1551708"/>
            <a:ext cx="3528291" cy="2970949"/>
          </a:xfrm>
          <a:prstGeom prst="rect">
            <a:avLst/>
          </a:prstGeom>
          <a:noFill/>
          <a:ln w="19050" cmpd="sng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A68339-00E2-9A41-B9BA-01ABE9CC67A5}"/>
              </a:ext>
            </a:extLst>
          </p:cNvPr>
          <p:cNvSpPr txBox="1"/>
          <p:nvPr/>
        </p:nvSpPr>
        <p:spPr>
          <a:xfrm>
            <a:off x="569826" y="1213154"/>
            <a:ext cx="209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</a:rPr>
              <a:t>Preprocessing </a:t>
            </a:r>
            <a:r>
              <a:rPr lang="en-US" sz="1600" b="1" dirty="0">
                <a:solidFill>
                  <a:srgbClr val="FFC000"/>
                </a:solidFill>
              </a:rPr>
              <a:t>Chain</a:t>
            </a:r>
          </a:p>
        </p:txBody>
      </p:sp>
    </p:spTree>
    <p:extLst>
      <p:ext uri="{BB962C8B-B14F-4D97-AF65-F5344CB8AC3E}">
        <p14:creationId xmlns:p14="http://schemas.microsoft.com/office/powerpoint/2010/main" val="7941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>
            <a:spLocks noGrp="1"/>
          </p:cNvSpPr>
          <p:nvPr>
            <p:ph type="title"/>
          </p:nvPr>
        </p:nvSpPr>
        <p:spPr>
          <a:xfrm>
            <a:off x="68598" y="142752"/>
            <a:ext cx="8904714" cy="639762"/>
          </a:xfrm>
        </p:spPr>
        <p:txBody>
          <a:bodyPr>
            <a:noAutofit/>
          </a:bodyPr>
          <a:lstStyle/>
          <a:p>
            <a:r>
              <a:rPr lang="en-US" sz="4200" dirty="0"/>
              <a:t>HD Processing for Gesture Recognition</a:t>
            </a:r>
            <a:endParaRPr lang="en-US" sz="4200" b="1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079E9-1580-5140-820B-6DA2A2AAEAA8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794191-A4D3-814B-BE67-98B15D6DD5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5416" y="1698418"/>
            <a:ext cx="8973312" cy="37953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C6D98-55CB-7C40-B180-75B819177ED5}"/>
              </a:ext>
            </a:extLst>
          </p:cNvPr>
          <p:cNvSpPr/>
          <p:nvPr/>
        </p:nvSpPr>
        <p:spPr>
          <a:xfrm>
            <a:off x="637309" y="1551708"/>
            <a:ext cx="3528291" cy="2970949"/>
          </a:xfrm>
          <a:prstGeom prst="rect">
            <a:avLst/>
          </a:prstGeom>
          <a:noFill/>
          <a:ln w="19050" cmpd="sng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AA68339-00E2-9A41-B9BA-01ABE9CC67A5}"/>
              </a:ext>
            </a:extLst>
          </p:cNvPr>
          <p:cNvSpPr txBox="1"/>
          <p:nvPr/>
        </p:nvSpPr>
        <p:spPr>
          <a:xfrm>
            <a:off x="569826" y="1213154"/>
            <a:ext cx="209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92D050"/>
                </a:solidFill>
              </a:rPr>
              <a:t>Preprocessing </a:t>
            </a:r>
            <a:r>
              <a:rPr lang="en-US" sz="1600" b="1" dirty="0">
                <a:solidFill>
                  <a:srgbClr val="92D050"/>
                </a:solidFill>
              </a:rPr>
              <a:t>Chain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F3887-D25B-994F-8731-6223257665A3}"/>
              </a:ext>
            </a:extLst>
          </p:cNvPr>
          <p:cNvSpPr/>
          <p:nvPr/>
        </p:nvSpPr>
        <p:spPr>
          <a:xfrm>
            <a:off x="4713196" y="1551709"/>
            <a:ext cx="1848970" cy="2970948"/>
          </a:xfrm>
          <a:prstGeom prst="rect">
            <a:avLst/>
          </a:prstGeom>
          <a:noFill/>
          <a:ln w="19050" cmpd="sng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D2ADB16-8E3E-7A4E-8350-F6641DE41ED5}"/>
              </a:ext>
            </a:extLst>
          </p:cNvPr>
          <p:cNvSpPr txBox="1"/>
          <p:nvPr/>
        </p:nvSpPr>
        <p:spPr>
          <a:xfrm>
            <a:off x="4676609" y="1213154"/>
            <a:ext cx="17241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Spatial Encoding</a:t>
            </a:r>
          </a:p>
        </p:txBody>
      </p:sp>
    </p:spTree>
    <p:extLst>
      <p:ext uri="{BB962C8B-B14F-4D97-AF65-F5344CB8AC3E}">
        <p14:creationId xmlns:p14="http://schemas.microsoft.com/office/powerpoint/2010/main" val="28742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0</TotalTime>
  <Words>894</Words>
  <Application>Microsoft Office PowerPoint</Application>
  <PresentationFormat>On-screen Show (4:3)</PresentationFormat>
  <Paragraphs>207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Calibri</vt:lpstr>
      <vt:lpstr>Courier New</vt:lpstr>
      <vt:lpstr>Mangal</vt:lpstr>
      <vt:lpstr>Wingdings</vt:lpstr>
      <vt:lpstr>Black</vt:lpstr>
      <vt:lpstr>An EMG Gesture Recognition System with Flexible High-Density Sensors and  Brain-Inspired High-Dimensional Classifier</vt:lpstr>
      <vt:lpstr>Outline</vt:lpstr>
      <vt:lpstr>Brain-inspired High-dimensional Computing</vt:lpstr>
      <vt:lpstr>What Are HD Vectors? It is all about data representation</vt:lpstr>
      <vt:lpstr>Mapping to HD Vectors</vt:lpstr>
      <vt:lpstr>HD Arithmetic</vt:lpstr>
      <vt:lpstr>Generic HD Processing Unit Identical hardware for both learning and inference</vt:lpstr>
      <vt:lpstr>HD Processing for Gesture Recognition</vt:lpstr>
      <vt:lpstr>HD Processing for Gesture Recognition</vt:lpstr>
      <vt:lpstr>HD Processing for Gesture Recognition</vt:lpstr>
      <vt:lpstr>HD Processing for Gesture Recognition</vt:lpstr>
      <vt:lpstr>HD Processing for Gesture Recognition</vt:lpstr>
      <vt:lpstr>Many Variants of Same …</vt:lpstr>
      <vt:lpstr>System Components for Flexible EMG</vt:lpstr>
      <vt:lpstr>PowerPoint Presentation</vt:lpstr>
      <vt:lpstr>Summary</vt:lpstr>
      <vt:lpstr>PowerPoint Presentation</vt:lpstr>
    </vt:vector>
  </TitlesOfParts>
  <Company>ETHZ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Down the Error Barriers</dc:title>
  <dc:creator>Rahimi  Abbas</dc:creator>
  <cp:lastModifiedBy>Rahimi  Abbas</cp:lastModifiedBy>
  <cp:revision>1232</cp:revision>
  <cp:lastPrinted>2018-02-15T16:35:55Z</cp:lastPrinted>
  <dcterms:created xsi:type="dcterms:W3CDTF">2014-05-14T10:47:27Z</dcterms:created>
  <dcterms:modified xsi:type="dcterms:W3CDTF">2018-07-10T09:16:09Z</dcterms:modified>
</cp:coreProperties>
</file>